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2"/>
  </p:notesMasterIdLst>
  <p:handoutMasterIdLst>
    <p:handoutMasterId r:id="rId23"/>
  </p:handoutMasterIdLst>
  <p:sldIdLst>
    <p:sldId id="256" r:id="rId2"/>
    <p:sldId id="363" r:id="rId3"/>
    <p:sldId id="364" r:id="rId4"/>
    <p:sldId id="263" r:id="rId5"/>
    <p:sldId id="356" r:id="rId6"/>
    <p:sldId id="257" r:id="rId7"/>
    <p:sldId id="357" r:id="rId8"/>
    <p:sldId id="358" r:id="rId9"/>
    <p:sldId id="258" r:id="rId10"/>
    <p:sldId id="359" r:id="rId11"/>
    <p:sldId id="360" r:id="rId12"/>
    <p:sldId id="260" r:id="rId13"/>
    <p:sldId id="265" r:id="rId14"/>
    <p:sldId id="261" r:id="rId15"/>
    <p:sldId id="264" r:id="rId16"/>
    <p:sldId id="361" r:id="rId17"/>
    <p:sldId id="366" r:id="rId18"/>
    <p:sldId id="362" r:id="rId19"/>
    <p:sldId id="365" r:id="rId20"/>
    <p:sldId id="355" r:id="rId21"/>
  </p:sldIdLst>
  <p:sldSz cx="9144000" cy="6858000" type="screen4x3"/>
  <p:notesSz cx="6858000" cy="9144000"/>
  <p:defaultTextStyle>
    <a:defPPr>
      <a:defRPr lang="zh-CN"/>
    </a:defPPr>
    <a:lvl1pPr algn="l" rtl="0" fontAlgn="base">
      <a:spcBef>
        <a:spcPct val="50000"/>
      </a:spcBef>
      <a:spcAft>
        <a:spcPct val="0"/>
      </a:spcAft>
      <a:defRPr kern="1200">
        <a:solidFill>
          <a:schemeClr val="tx1"/>
        </a:solidFill>
        <a:latin typeface="Arial" charset="0"/>
        <a:ea typeface="宋体" charset="-122"/>
        <a:cs typeface="+mn-cs"/>
      </a:defRPr>
    </a:lvl1pPr>
    <a:lvl2pPr marL="457200" algn="l" rtl="0" fontAlgn="base">
      <a:spcBef>
        <a:spcPct val="50000"/>
      </a:spcBef>
      <a:spcAft>
        <a:spcPct val="0"/>
      </a:spcAft>
      <a:defRPr kern="1200">
        <a:solidFill>
          <a:schemeClr val="tx1"/>
        </a:solidFill>
        <a:latin typeface="Arial" charset="0"/>
        <a:ea typeface="宋体" charset="-122"/>
        <a:cs typeface="+mn-cs"/>
      </a:defRPr>
    </a:lvl2pPr>
    <a:lvl3pPr marL="914400" algn="l" rtl="0" fontAlgn="base">
      <a:spcBef>
        <a:spcPct val="50000"/>
      </a:spcBef>
      <a:spcAft>
        <a:spcPct val="0"/>
      </a:spcAft>
      <a:defRPr kern="1200">
        <a:solidFill>
          <a:schemeClr val="tx1"/>
        </a:solidFill>
        <a:latin typeface="Arial" charset="0"/>
        <a:ea typeface="宋体" charset="-122"/>
        <a:cs typeface="+mn-cs"/>
      </a:defRPr>
    </a:lvl3pPr>
    <a:lvl4pPr marL="1371600" algn="l" rtl="0" fontAlgn="base">
      <a:spcBef>
        <a:spcPct val="50000"/>
      </a:spcBef>
      <a:spcAft>
        <a:spcPct val="0"/>
      </a:spcAft>
      <a:defRPr kern="1200">
        <a:solidFill>
          <a:schemeClr val="tx1"/>
        </a:solidFill>
        <a:latin typeface="Arial" charset="0"/>
        <a:ea typeface="宋体" charset="-122"/>
        <a:cs typeface="+mn-cs"/>
      </a:defRPr>
    </a:lvl4pPr>
    <a:lvl5pPr marL="1828800" algn="l" rtl="0" fontAlgn="base">
      <a:spcBef>
        <a:spcPct val="5000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p14:section name="默认节" id="{82263D76-8E5E-42A5-BE5A-0A0ED33A72B5}">
          <p14:sldIdLst>
            <p14:sldId id="256"/>
            <p14:sldId id="363"/>
            <p14:sldId id="364"/>
            <p14:sldId id="263"/>
            <p14:sldId id="356"/>
            <p14:sldId id="257"/>
            <p14:sldId id="357"/>
            <p14:sldId id="358"/>
            <p14:sldId id="258"/>
            <p14:sldId id="359"/>
            <p14:sldId id="360"/>
            <p14:sldId id="260"/>
            <p14:sldId id="265"/>
            <p14:sldId id="261"/>
            <p14:sldId id="264"/>
            <p14:sldId id="361"/>
            <p14:sldId id="366"/>
            <p14:sldId id="362"/>
            <p14:sldId id="365"/>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83C40"/>
    <a:srgbClr val="FF0066"/>
    <a:srgbClr val="E31B20"/>
    <a:srgbClr val="000099"/>
    <a:srgbClr val="E52B2F"/>
    <a:srgbClr val="E62B2F"/>
    <a:srgbClr val="0000FF"/>
    <a:srgbClr val="F83A4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3883" autoAdjust="0"/>
  </p:normalViewPr>
  <p:slideViewPr>
    <p:cSldViewPr>
      <p:cViewPr>
        <p:scale>
          <a:sx n="66" d="100"/>
          <a:sy n="66" d="100"/>
        </p:scale>
        <p:origin x="1112" y="76"/>
      </p:cViewPr>
      <p:guideLst>
        <p:guide orient="horz" pos="2160"/>
        <p:guide pos="2880"/>
      </p:guideLst>
    </p:cSldViewPr>
  </p:slideViewPr>
  <p:outlineViewPr>
    <p:cViewPr>
      <p:scale>
        <a:sx n="33" d="100"/>
        <a:sy n="33" d="100"/>
      </p:scale>
      <p:origin x="0" y="-2874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606AB4-1296-4EDF-A36B-64B99D90BD0E}" type="datetimeFigureOut">
              <a:rPr lang="zh-CN" altLang="en-US" smtClean="0">
                <a:ea typeface="微软雅黑" panose="020B0503020204020204" pitchFamily="34" charset="-122"/>
              </a:rPr>
              <a:pPr/>
              <a:t>2018/10/13</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07487F-9575-48E1-AD78-C94FBAD628C0}"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3603138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ea typeface="微软雅黑" panose="020B0503020204020204" pitchFamily="34" charset="-122"/>
              </a:defRPr>
            </a:lvl1pPr>
          </a:lstStyle>
          <a:p>
            <a:pPr>
              <a:defRPr/>
            </a:pPr>
            <a:endParaRPr lang="en-US" altLang="zh-CN" dirty="0"/>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ea typeface="微软雅黑" panose="020B0503020204020204" pitchFamily="34" charset="-122"/>
              </a:defRPr>
            </a:lvl1pPr>
          </a:lstStyle>
          <a:p>
            <a:pPr>
              <a:defRPr/>
            </a:pPr>
            <a:endParaRPr lang="en-US" altLang="zh-CN"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ea typeface="微软雅黑" panose="020B0503020204020204" pitchFamily="34" charset="-122"/>
              </a:defRPr>
            </a:lvl1pPr>
          </a:lstStyle>
          <a:p>
            <a:pPr>
              <a:defRPr/>
            </a:pPr>
            <a:endParaRPr lang="en-US" altLang="zh-CN" dirty="0"/>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ea typeface="微软雅黑" panose="020B0503020204020204" pitchFamily="34" charset="-122"/>
              </a:defRPr>
            </a:lvl1pPr>
          </a:lstStyle>
          <a:p>
            <a:pPr>
              <a:defRPr/>
            </a:pPr>
            <a:fld id="{83A6EBAF-3F13-4859-9BEF-DA5C3C561022}" type="slidenum">
              <a:rPr lang="en-US" altLang="zh-CN" smtClean="0"/>
              <a:pPr>
                <a:defRPr/>
              </a:pPr>
              <a:t>‹#›</a:t>
            </a:fld>
            <a:endParaRPr lang="en-US" altLang="zh-CN" dirty="0"/>
          </a:p>
        </p:txBody>
      </p:sp>
    </p:spTree>
    <p:extLst>
      <p:ext uri="{BB962C8B-B14F-4D97-AF65-F5344CB8AC3E}">
        <p14:creationId xmlns:p14="http://schemas.microsoft.com/office/powerpoint/2010/main" val="14299610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p:spPr>
      </p:sp>
      <p:sp>
        <p:nvSpPr>
          <p:cNvPr id="10243" name="备注占位符 2"/>
          <p:cNvSpPr>
            <a:spLocks noGrp="1"/>
          </p:cNvSpPr>
          <p:nvPr>
            <p:ph type="body" idx="1"/>
          </p:nvPr>
        </p:nvSpPr>
        <p:spPr>
          <a:noFill/>
          <a:ln/>
        </p:spPr>
        <p:txBody>
          <a:bodyPr/>
          <a:lstStyle/>
          <a:p>
            <a:endParaRPr lang="zh-CN" altLang="en-US" dirty="0"/>
          </a:p>
        </p:txBody>
      </p:sp>
      <p:sp>
        <p:nvSpPr>
          <p:cNvPr id="10244" name="灯片编号占位符 3"/>
          <p:cNvSpPr>
            <a:spLocks noGrp="1"/>
          </p:cNvSpPr>
          <p:nvPr>
            <p:ph type="sldNum" sz="quarter" idx="5"/>
          </p:nvPr>
        </p:nvSpPr>
        <p:spPr>
          <a:noFill/>
        </p:spPr>
        <p:txBody>
          <a:bodyPr/>
          <a:lstStyle/>
          <a:p>
            <a:fld id="{1D38E1A0-CCE2-4D7D-8A04-0A047032F5F8}" type="slidenum">
              <a:rPr lang="en-US" altLang="zh-CN" smtClean="0"/>
              <a:pPr/>
              <a:t>1</a:t>
            </a:fld>
            <a:endParaRPr lang="en-US" altLang="zh-CN" dirty="0"/>
          </a:p>
        </p:txBody>
      </p:sp>
    </p:spTree>
    <p:extLst>
      <p:ext uri="{BB962C8B-B14F-4D97-AF65-F5344CB8AC3E}">
        <p14:creationId xmlns:p14="http://schemas.microsoft.com/office/powerpoint/2010/main" val="181010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E83C40"/>
            </a:solidFill>
            <a:prstDash val="solid"/>
            <a:miter lim="800000"/>
            <a:headEnd/>
            <a:tailEnd/>
          </a:ln>
        </p:spPr>
        <p:txBody>
          <a:bodyPr/>
          <a:lstStyle/>
          <a:p>
            <a:pPr>
              <a:defRPr/>
            </a:pPr>
            <a:endParaRPr lang="zh-CN" altLang="en-US" dirty="0">
              <a:ea typeface="微软雅黑" panose="020B0503020204020204" pitchFamily="34" charset="-122"/>
            </a:endParaRPr>
          </a:p>
        </p:txBody>
      </p:sp>
      <p:sp>
        <p:nvSpPr>
          <p:cNvPr id="5" name="Line 8"/>
          <p:cNvSpPr>
            <a:spLocks noChangeShapeType="1"/>
          </p:cNvSpPr>
          <p:nvPr/>
        </p:nvSpPr>
        <p:spPr bwMode="auto">
          <a:xfrm>
            <a:off x="1981200" y="3962400"/>
            <a:ext cx="6511925" cy="0"/>
          </a:xfrm>
          <a:prstGeom prst="line">
            <a:avLst/>
          </a:prstGeom>
          <a:noFill/>
          <a:ln w="19050">
            <a:solidFill>
              <a:srgbClr val="E83C40"/>
            </a:solidFill>
            <a:round/>
            <a:headEnd/>
            <a:tailEnd/>
          </a:ln>
          <a:effectLst/>
        </p:spPr>
        <p:txBody>
          <a:bodyPr/>
          <a:lstStyle/>
          <a:p>
            <a:pPr>
              <a:defRPr/>
            </a:pPr>
            <a:endParaRPr lang="zh-CN" altLang="en-US" dirty="0">
              <a:ea typeface="微软雅黑" panose="020B0503020204020204" pitchFamily="34" charset="-122"/>
            </a:endParaRPr>
          </a:p>
        </p:txBody>
      </p:sp>
      <p:sp>
        <p:nvSpPr>
          <p:cNvPr id="43010" name="Rectangle 2"/>
          <p:cNvSpPr>
            <a:spLocks noGrp="1" noChangeArrowheads="1"/>
          </p:cNvSpPr>
          <p:nvPr>
            <p:ph type="ctrTitle"/>
          </p:nvPr>
        </p:nvSpPr>
        <p:spPr>
          <a:xfrm>
            <a:off x="914400" y="1748408"/>
            <a:ext cx="7623175" cy="1752600"/>
          </a:xfrm>
        </p:spPr>
        <p:txBody>
          <a:bodyPr/>
          <a:lstStyle>
            <a:lvl1pPr algn="ctr" rtl="0" eaLnBrk="1" fontAlgn="base" hangingPunct="1">
              <a:spcBef>
                <a:spcPct val="0"/>
              </a:spcBef>
              <a:spcAft>
                <a:spcPct val="0"/>
              </a:spcAft>
              <a:defRPr lang="zh-CN" altLang="en-US" sz="3800" b="1" dirty="0">
                <a:solidFill>
                  <a:schemeClr val="tx1"/>
                </a:solidFill>
                <a:latin typeface="+mn-lt"/>
                <a:ea typeface="微软雅黑" panose="020B0503020204020204" pitchFamily="34" charset="-122"/>
                <a:cs typeface="Times New Roman" pitchFamily="18" charset="0"/>
              </a:defRPr>
            </a:lvl1pPr>
          </a:lstStyle>
          <a:p>
            <a:r>
              <a:rPr lang="zh-CN" altLang="en-US" dirty="0"/>
              <a:t>单击此处编辑母版标题样式</a:t>
            </a:r>
          </a:p>
        </p:txBody>
      </p:sp>
      <p:sp>
        <p:nvSpPr>
          <p:cNvPr id="43011" name="Rectangle 3"/>
          <p:cNvSpPr>
            <a:spLocks noGrp="1" noChangeArrowheads="1"/>
          </p:cNvSpPr>
          <p:nvPr>
            <p:ph type="subTitle" idx="1"/>
          </p:nvPr>
        </p:nvSpPr>
        <p:spPr>
          <a:xfrm>
            <a:off x="1981200" y="4052664"/>
            <a:ext cx="6553200" cy="1752600"/>
          </a:xfrm>
        </p:spPr>
        <p:txBody>
          <a:bodyPr/>
          <a:lstStyle>
            <a:lvl1pPr marL="0" indent="0" rtl="0" eaLnBrk="1" fontAlgn="base" hangingPunct="1">
              <a:spcBef>
                <a:spcPct val="20000"/>
              </a:spcBef>
              <a:spcAft>
                <a:spcPct val="0"/>
              </a:spcAft>
              <a:buClr>
                <a:schemeClr val="accent1"/>
              </a:buClr>
              <a:buSzPct val="65000"/>
              <a:buFont typeface="Wingdings" pitchFamily="2" charset="2"/>
              <a:buNone/>
              <a:defRPr lang="zh-CN" altLang="en-US" sz="2200" dirty="0">
                <a:solidFill>
                  <a:schemeClr val="tx1"/>
                </a:solidFill>
                <a:latin typeface="+mn-lt"/>
                <a:ea typeface="微软雅黑" panose="020B0503020204020204" pitchFamily="34" charset="-122"/>
                <a:cs typeface="+mn-cs"/>
              </a:defRPr>
            </a:lvl1pPr>
          </a:lstStyle>
          <a:p>
            <a:r>
              <a:rPr lang="zh-CN" altLang="en-US" dirty="0"/>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602DEC16-5861-46B7-B6BC-F78ECDC9EE8F}" type="datetime1">
              <a:rPr lang="en-US" altLang="zh-CN" smtClean="0"/>
              <a:pPr>
                <a:defRPr/>
              </a:pPr>
              <a:t>10/13/2018</a:t>
            </a:fld>
            <a:endParaRPr lang="en-US" altLang="zh-CN"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xfrm>
            <a:off x="6553200" y="6453188"/>
            <a:ext cx="2133600" cy="247650"/>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6C3D90C3-E381-46DC-B328-F0D84AF7838B}" type="datetime1">
              <a:rPr lang="en-US" altLang="zh-CN" smtClean="0"/>
              <a:pPr>
                <a:defRPr/>
              </a:pPr>
              <a:t>10/13/2018</a:t>
            </a:fld>
            <a:endParaRPr lang="en-US" altLang="zh-CN"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ea typeface="微软雅黑" panose="020B0503020204020204" pitchFamily="34" charset="-122"/>
              </a:defRPr>
            </a:lvl1pPr>
          </a:lstStyle>
          <a:p>
            <a:pPr>
              <a:defRPr/>
            </a:pPr>
            <a:fld id="{65B2D091-59D4-4BC4-BFC2-E6D82CD2D10C}" type="slidenum">
              <a:rPr lang="en-US" altLang="zh-CN" smtClean="0"/>
              <a:pPr>
                <a:defRPr/>
              </a:pPr>
              <a:t>‹#›</a:t>
            </a:fld>
            <a:endParaRPr lang="en-US" altLang="zh-CN"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F0E7FF8D-4429-4F4F-8C0A-BD76A1DED477}" type="datetime1">
              <a:rPr lang="en-US" altLang="zh-CN" smtClean="0"/>
              <a:pPr>
                <a:defRPr/>
              </a:pPr>
              <a:t>10/13/2018</a:t>
            </a:fld>
            <a:endParaRPr lang="en-US" altLang="zh-CN" dirty="0"/>
          </a:p>
        </p:txBody>
      </p:sp>
      <p:sp>
        <p:nvSpPr>
          <p:cNvPr id="6"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xfrm>
            <a:off x="6553200" y="6243638"/>
            <a:ext cx="2133600" cy="457200"/>
          </a:xfrm>
          <a:prstGeom prst="rect">
            <a:avLst/>
          </a:prstGeom>
        </p:spPr>
        <p:txBody>
          <a:bodyPr/>
          <a:lstStyle>
            <a:lvl1pPr>
              <a:defRPr>
                <a:ea typeface="微软雅黑" panose="020B0503020204020204" pitchFamily="34" charset="-122"/>
              </a:defRPr>
            </a:lvl1pPr>
          </a:lstStyle>
          <a:p>
            <a:pPr>
              <a:defRPr/>
            </a:pPr>
            <a:fld id="{FEDE9D03-4089-4A0A-9A4E-DF0F03F25866}" type="slidenum">
              <a:rPr lang="en-US" altLang="zh-CN" smtClean="0"/>
              <a:pPr>
                <a:defRPr/>
              </a:pPr>
              <a:t>‹#›</a:t>
            </a:fld>
            <a:endParaRPr lang="en-US" altLang="zh-CN"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7813"/>
            <a:ext cx="8229600" cy="1139825"/>
          </a:xfrm>
        </p:spPr>
        <p:txBody>
          <a:bodyPr/>
          <a:lstStyle/>
          <a:p>
            <a:r>
              <a:rPr lang="zh-CN" altLang="en-US"/>
              <a:t>单击此处编辑母版标题样式</a:t>
            </a:r>
          </a:p>
        </p:txBody>
      </p:sp>
      <p:sp>
        <p:nvSpPr>
          <p:cNvPr id="3" name="内容占位符 2"/>
          <p:cNvSpPr>
            <a:spLocks noGrp="1"/>
          </p:cNvSpPr>
          <p:nvPr>
            <p:ph sz="quarter" idx="1"/>
          </p:nvPr>
        </p:nvSpPr>
        <p:spPr>
          <a:xfrm>
            <a:off x="457200" y="1600200"/>
            <a:ext cx="4038600" cy="21891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41763"/>
            <a:ext cx="4038600" cy="21891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941763"/>
            <a:ext cx="4038600" cy="21891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8E3EB3C3-820F-417C-8F59-15B8DBDE9E54}" type="datetime1">
              <a:rPr lang="en-US" altLang="zh-CN" smtClean="0"/>
              <a:pPr>
                <a:defRPr/>
              </a:pPr>
              <a:t>10/13/2018</a:t>
            </a:fld>
            <a:endParaRPr lang="en-US" altLang="zh-CN" dirty="0"/>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ea typeface="微软雅黑" panose="020B0503020204020204" pitchFamily="34" charset="-122"/>
              </a:defRPr>
            </a:lvl1pPr>
          </a:lstStyle>
          <a:p>
            <a:pPr>
              <a:defRPr/>
            </a:pPr>
            <a:fld id="{6062A0C0-D3B1-44AC-AF2D-521376234797}" type="slidenum">
              <a:rPr lang="en-US" altLang="zh-CN" smtClean="0"/>
              <a:pPr>
                <a:defRPr/>
              </a:pPr>
              <a:t>‹#›</a:t>
            </a:fld>
            <a:endParaRPr lang="en-US" altLang="zh-CN"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fld id="{E4E2335B-9051-425A-80D6-0F4DB8E80DD8}" type="datetime1">
              <a:rPr lang="en-US" altLang="zh-CN" smtClean="0"/>
              <a:pPr>
                <a:defRPr/>
              </a:pPr>
              <a:t>10/13/2018</a:t>
            </a:fld>
            <a:endParaRPr lang="en-US" altLang="zh-CN" dirty="0"/>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dirty="0"/>
          </a:p>
        </p:txBody>
      </p:sp>
      <p:sp>
        <p:nvSpPr>
          <p:cNvPr id="8" name="Rectangle 6"/>
          <p:cNvSpPr>
            <a:spLocks noGrp="1" noChangeArrowheads="1"/>
          </p:cNvSpPr>
          <p:nvPr>
            <p:ph type="sldNum" sz="quarter" idx="12"/>
          </p:nvPr>
        </p:nvSpPr>
        <p:spPr>
          <a:xfrm>
            <a:off x="6553200" y="6243638"/>
            <a:ext cx="2133600" cy="457200"/>
          </a:xfrm>
          <a:prstGeom prst="rect">
            <a:avLst/>
          </a:prstGeom>
        </p:spPr>
        <p:txBody>
          <a:bodyPr/>
          <a:lstStyle>
            <a:lvl1pPr>
              <a:defRPr>
                <a:ea typeface="微软雅黑" panose="020B0503020204020204" pitchFamily="34" charset="-122"/>
              </a:defRPr>
            </a:lvl1pPr>
          </a:lstStyle>
          <a:p>
            <a:pPr>
              <a:defRPr/>
            </a:pPr>
            <a:fld id="{6C4EA980-B0EC-4A09-B10A-E18BC34723A0}" type="slidenum">
              <a:rPr lang="en-US" altLang="zh-CN" smtClean="0"/>
              <a:pPr>
                <a:defRPr/>
              </a:pPr>
              <a:t>‹#›</a:t>
            </a:fld>
            <a:endParaRPr lang="en-US" altLang="zh-CN"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EED53DA4-95EF-4704-AE88-A444268B833F}" type="datetime1">
              <a:rPr lang="en-US" altLang="zh-CN" smtClean="0"/>
              <a:pPr>
                <a:defRPr/>
              </a:pPr>
              <a:t>10/13/2018</a:t>
            </a:fld>
            <a:endParaRPr lang="en-US" altLang="zh-CN" dirty="0"/>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xfrm>
            <a:off x="6553200" y="6453188"/>
            <a:ext cx="2133600" cy="247650"/>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600"/>
              </a:spcAft>
              <a:defRPr sz="2600"/>
            </a:lvl1pPr>
            <a:lvl2pPr marL="648000">
              <a:spcAft>
                <a:spcPts val="600"/>
              </a:spcAft>
              <a:defRPr sz="2200"/>
            </a:lvl2pPr>
            <a:lvl3pPr marL="864000">
              <a:spcAft>
                <a:spcPts val="600"/>
              </a:spcAft>
              <a:defRPr sz="2000"/>
            </a:lvl3pPr>
            <a:lvl4pPr marL="1080000">
              <a:spcAft>
                <a:spcPts val="600"/>
              </a:spcAft>
              <a:defRPr sz="1600"/>
            </a:lvl4pPr>
            <a:lvl5pPr marL="1224000">
              <a:spcAft>
                <a:spcPts val="600"/>
              </a:spcAft>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文本框 11"/>
          <p:cNvSpPr txBox="1"/>
          <p:nvPr userDrawn="1"/>
        </p:nvSpPr>
        <p:spPr>
          <a:xfrm>
            <a:off x="611560" y="6453336"/>
            <a:ext cx="2088232" cy="27699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marR="0" indent="0" algn="ctr" defTabSz="914400" eaLnBrk="1" latinLnBrk="0" hangingPunct="1">
              <a:lnSpc>
                <a:spcPct val="100000"/>
              </a:lnSpc>
              <a:spcBef>
                <a:spcPct val="0"/>
              </a:spcBef>
              <a:buClrTx/>
              <a:buSzTx/>
              <a:buFontTx/>
              <a:buNone/>
              <a:tabLst/>
              <a:defRPr sz="1200">
                <a:latin typeface="+mn-lt"/>
                <a:ea typeface="微软雅黑" panose="020B0503020204020204" pitchFamily="34" charset="-122"/>
              </a:defRPr>
            </a:lvl1pPr>
          </a:lstStyle>
          <a:p>
            <a:pPr lvl="0" algn="l"/>
            <a:endParaRPr lang="zh-CN" altLang="en-US" sz="1000" dirty="0"/>
          </a:p>
        </p:txBody>
      </p:sp>
      <p:pic>
        <p:nvPicPr>
          <p:cNvPr id="14" name="Picture 2"/>
          <p:cNvPicPr>
            <a:picLocks noChangeAspect="1" noChangeArrowheads="1"/>
          </p:cNvPicPr>
          <p:nvPr userDrawn="1"/>
        </p:nvPicPr>
        <p:blipFill>
          <a:blip r:embed="rId2" cstate="print"/>
          <a:srcRect l="1108" t="3280" r="1344" b="55723"/>
          <a:stretch>
            <a:fillRect/>
          </a:stretch>
        </p:blipFill>
        <p:spPr bwMode="auto">
          <a:xfrm>
            <a:off x="6300000" y="288000"/>
            <a:ext cx="2280961" cy="648000"/>
          </a:xfrm>
          <a:prstGeom prst="rect">
            <a:avLst/>
          </a:prstGeom>
          <a:noFill/>
          <a:ln w="9525">
            <a:noFill/>
            <a:miter lim="800000"/>
            <a:headEnd/>
            <a:tailEnd/>
          </a:ln>
        </p:spPr>
      </p:pic>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Rectangle 6"/>
          <p:cNvSpPr>
            <a:spLocks noGrp="1" noChangeArrowheads="1"/>
          </p:cNvSpPr>
          <p:nvPr>
            <p:ph type="sldNum" sz="quarter" idx="12"/>
          </p:nvPr>
        </p:nvSpPr>
        <p:spPr>
          <a:xfrm>
            <a:off x="6019800" y="6453188"/>
            <a:ext cx="2667000" cy="144164"/>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30725"/>
          </a:xfrm>
        </p:spPr>
        <p:txBody>
          <a:bodyPr/>
          <a:lstStyle>
            <a:lvl1pPr>
              <a:defRPr lang="zh-CN" altLang="en-US" sz="2400" dirty="0" smtClean="0">
                <a:solidFill>
                  <a:schemeClr val="tx1"/>
                </a:solidFill>
                <a:latin typeface="+mn-lt"/>
                <a:ea typeface="微软雅黑" panose="020B0503020204020204" pitchFamily="34" charset="-122"/>
                <a:cs typeface="+mn-cs"/>
              </a:defRPr>
            </a:lvl1pPr>
            <a:lvl2pPr>
              <a:defRPr lang="zh-CN" altLang="en-US" sz="2000" dirty="0" smtClean="0">
                <a:solidFill>
                  <a:schemeClr val="tx1"/>
                </a:solidFill>
                <a:latin typeface="+mn-lt"/>
                <a:ea typeface="微软雅黑" panose="020B0503020204020204" pitchFamily="34" charset="-122"/>
                <a:cs typeface="+mn-cs"/>
              </a:defRPr>
            </a:lvl2pPr>
            <a:lvl3pPr>
              <a:defRPr lang="zh-CN" altLang="en-US" sz="1800" dirty="0" smtClean="0">
                <a:solidFill>
                  <a:schemeClr val="tx1"/>
                </a:solidFill>
                <a:latin typeface="+mn-lt"/>
                <a:ea typeface="微软雅黑" panose="020B0503020204020204" pitchFamily="34" charset="-122"/>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rtl="0" eaLnBrk="0" fontAlgn="base" hangingPunct="0">
              <a:spcBef>
                <a:spcPts val="300"/>
              </a:spcBef>
              <a:spcAft>
                <a:spcPts val="300"/>
              </a:spcAft>
              <a:buClr>
                <a:schemeClr val="accent1"/>
              </a:buClr>
              <a:buSzPct val="100000"/>
              <a:buFont typeface="Wingdings" pitchFamily="2" charset="2"/>
              <a:buChar char="p"/>
            </a:pPr>
            <a:r>
              <a:rPr lang="zh-CN" altLang="en-US" dirty="0"/>
              <a:t>单击此处编辑母版文本样式</a:t>
            </a:r>
          </a:p>
          <a:p>
            <a:pPr marL="539750" lvl="1" indent="-342900" algn="l" rtl="0" eaLnBrk="0" fontAlgn="base" hangingPunct="0">
              <a:spcBef>
                <a:spcPts val="300"/>
              </a:spcBef>
              <a:spcAft>
                <a:spcPts val="300"/>
              </a:spcAft>
              <a:buClr>
                <a:schemeClr val="accent1"/>
              </a:buClr>
              <a:buSzPct val="100000"/>
              <a:buFont typeface="Wingdings" pitchFamily="2" charset="2"/>
              <a:buChar char="n"/>
            </a:pPr>
            <a:r>
              <a:rPr lang="zh-CN" altLang="en-US" dirty="0"/>
              <a:t>第二级</a:t>
            </a:r>
          </a:p>
          <a:p>
            <a:pPr marL="719138" lvl="2" indent="-342900" algn="l" rtl="0" eaLnBrk="0" fontAlgn="base" hangingPunct="0">
              <a:spcBef>
                <a:spcPts val="300"/>
              </a:spcBef>
              <a:spcAft>
                <a:spcPts val="300"/>
              </a:spcAft>
              <a:buClr>
                <a:schemeClr val="accent1"/>
              </a:buClr>
              <a:buSzPct val="100000"/>
              <a:buFont typeface="Wingdings" pitchFamily="2" charset="2"/>
              <a:buChar char="Ø"/>
            </a:pPr>
            <a:r>
              <a:rPr lang="zh-CN" altLang="en-US" dirty="0"/>
              <a:t>第三级</a:t>
            </a:r>
          </a:p>
          <a:p>
            <a:pPr lvl="3"/>
            <a:r>
              <a:rPr lang="zh-CN" altLang="en-US" dirty="0"/>
              <a:t>第四级</a:t>
            </a:r>
          </a:p>
          <a:p>
            <a:pPr lvl="4"/>
            <a:r>
              <a:rPr lang="zh-CN" altLang="en-US" dirty="0"/>
              <a:t>第五级</a:t>
            </a:r>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xfrm>
            <a:off x="6553200" y="6453188"/>
            <a:ext cx="2133600" cy="247650"/>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 name="Rectangle 6"/>
          <p:cNvSpPr>
            <a:spLocks noGrp="1" noChangeArrowheads="1"/>
          </p:cNvSpPr>
          <p:nvPr>
            <p:ph type="sldNum" sz="quarter" idx="12"/>
          </p:nvPr>
        </p:nvSpPr>
        <p:spPr>
          <a:xfrm>
            <a:off x="5796136" y="6453188"/>
            <a:ext cx="2890664" cy="404812"/>
          </a:xfrm>
          <a:prstGeom prst="rect">
            <a:avLst/>
          </a:prstGeom>
        </p:spPr>
        <p:txBody>
          <a:bodyPr/>
          <a:lstStyle>
            <a:lvl1pPr>
              <a:defRPr sz="1200">
                <a:ea typeface="微软雅黑" panose="020B0503020204020204" pitchFamily="34" charset="-122"/>
              </a:defRPr>
            </a:lvl1pPr>
          </a:lstStyle>
          <a:p>
            <a:pPr>
              <a:defRPr/>
            </a:pPr>
            <a:r>
              <a:rPr lang="en-US" altLang="zh-CN"/>
              <a:t>Middleware, CCNT, ZJU</a:t>
            </a:r>
            <a:endParaRPr lang="en-US" altLang="zh-CN"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xfrm>
            <a:off x="6553200" y="6453188"/>
            <a:ext cx="2133600" cy="247650"/>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xfrm>
            <a:off x="6553200" y="6453188"/>
            <a:ext cx="2133600" cy="247650"/>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
        <p:nvSpPr>
          <p:cNvPr id="8"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DEB1F4D2-A222-416E-A79D-94C937763EBA}" type="datetime1">
              <a:rPr lang="en-US" altLang="zh-CN" smtClean="0"/>
              <a:pPr>
                <a:defRPr/>
              </a:pPr>
              <a:t>10/13/2018</a:t>
            </a:fld>
            <a:endParaRPr lang="en-US" altLang="zh-CN"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E1E17BE4-006F-4312-A677-3D4350DB0EDC}" type="datetime1">
              <a:rPr lang="en-US" altLang="zh-CN" smtClean="0"/>
              <a:pPr>
                <a:defRPr/>
              </a:pPr>
              <a:t>10/13/2018</a:t>
            </a:fld>
            <a:endParaRPr lang="en-US" altLang="zh-CN" dirty="0"/>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xfrm>
            <a:off x="6553200" y="6453188"/>
            <a:ext cx="2133600" cy="247650"/>
          </a:xfrm>
          <a:prstGeom prst="rect">
            <a:avLst/>
          </a:prstGeom>
        </p:spPr>
        <p:txBody>
          <a:bodyPr/>
          <a:lstStyle>
            <a:lvl1pPr>
              <a:defRPr>
                <a:ea typeface="微软雅黑" panose="020B0503020204020204" pitchFamily="34" charset="-122"/>
              </a:defRPr>
            </a:lvl1pPr>
          </a:lstStyle>
          <a:p>
            <a:pPr>
              <a:defRPr/>
            </a:pPr>
            <a:r>
              <a:rPr lang="en-US" altLang="zh-CN" dirty="0"/>
              <a:t>Middleware, CCNT, ZJU</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4"/>
            <a:ext cx="8229600" cy="8827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457200" y="1484784"/>
            <a:ext cx="8229600" cy="4646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99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E83C40"/>
            </a:solidFill>
            <a:prstDash val="solid"/>
            <a:miter lim="800000"/>
            <a:headEnd/>
            <a:tailEnd/>
          </a:ln>
        </p:spPr>
        <p:txBody>
          <a:bodyPr/>
          <a:lstStyle/>
          <a:p>
            <a:pPr>
              <a:defRPr/>
            </a:pPr>
            <a:endParaRPr lang="zh-CN" altLang="en-US" dirty="0">
              <a:ea typeface="微软雅黑" panose="020B0503020204020204" pitchFamily="34" charset="-122"/>
            </a:endParaRPr>
          </a:p>
        </p:txBody>
      </p:sp>
      <p:sp>
        <p:nvSpPr>
          <p:cNvPr id="5" name="文本框 4">
            <a:extLst>
              <a:ext uri="{FF2B5EF4-FFF2-40B4-BE49-F238E27FC236}">
                <a16:creationId xmlns:a16="http://schemas.microsoft.com/office/drawing/2014/main" id="{5AD8F024-7307-47D4-81F7-D60A360ACF39}"/>
              </a:ext>
            </a:extLst>
          </p:cNvPr>
          <p:cNvSpPr txBox="1"/>
          <p:nvPr userDrawn="1"/>
        </p:nvSpPr>
        <p:spPr>
          <a:xfrm>
            <a:off x="8460432" y="6453336"/>
            <a:ext cx="539552" cy="260648"/>
          </a:xfrm>
          <a:prstGeom prst="rect">
            <a:avLst/>
          </a:prstGeom>
          <a:noFill/>
          <a:ln>
            <a:noFill/>
          </a:ln>
        </p:spPr>
        <p:txBody>
          <a:bodyPr wrap="square" rtlCol="0" anchor="ctr" anchorCtr="1">
            <a:noAutofit/>
          </a:bodyPr>
          <a:lstStyle/>
          <a:p>
            <a:pPr>
              <a:spcBef>
                <a:spcPts val="0"/>
              </a:spcBef>
            </a:pPr>
            <a:fld id="{4CFCA0B7-05D7-4ADF-BB72-6FBAE04BDC92}" type="slidenum">
              <a:rPr lang="en-US" altLang="zh-CN" sz="1100" dirty="0">
                <a:latin typeface="微软雅黑" pitchFamily="34" charset="-122"/>
                <a:ea typeface="微软雅黑" pitchFamily="34" charset="-122"/>
              </a:rPr>
              <a:t>‹#›</a:t>
            </a:fld>
            <a:endParaRPr lang="zh-CN" altLang="en-US" sz="1200" dirty="0">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4678"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9" r:id="rId11"/>
    <p:sldLayoutId id="2147484680" r:id="rId12"/>
    <p:sldLayoutId id="2147484681" r:id="rId13"/>
    <p:sldLayoutId id="2147484682" r:id="rId14"/>
    <p:sldLayoutId id="2147484677" r:id="rId15"/>
  </p:sldLayoutIdLst>
  <p:transition>
    <p:wipe dir="r"/>
  </p:transition>
  <p:hf hdr="0"/>
  <p:txStyles>
    <p:titleStyle>
      <a:lvl1pPr algn="l" rtl="0" eaLnBrk="0" fontAlgn="base" hangingPunct="0">
        <a:spcBef>
          <a:spcPts val="600"/>
        </a:spcBef>
        <a:spcAft>
          <a:spcPct val="0"/>
        </a:spcAft>
        <a:defRPr lang="zh-CN" altLang="en-US" sz="3600" b="1" dirty="0">
          <a:solidFill>
            <a:schemeClr val="tx1"/>
          </a:solidFill>
          <a:latin typeface="+mn-lt"/>
          <a:ea typeface="微软雅黑" panose="020B0503020204020204" pitchFamily="34" charset="-122"/>
          <a:cs typeface="+mj-cs"/>
        </a:defRPr>
      </a:lvl1pPr>
      <a:lvl2pPr algn="l" rtl="0" eaLnBrk="0" fontAlgn="base" hangingPunct="0">
        <a:spcBef>
          <a:spcPct val="0"/>
        </a:spcBef>
        <a:spcAft>
          <a:spcPct val="0"/>
        </a:spcAft>
        <a:defRPr sz="3600" b="1">
          <a:solidFill>
            <a:schemeClr val="tx2"/>
          </a:solidFill>
          <a:latin typeface="Arial" charset="0"/>
          <a:ea typeface="宋体" pitchFamily="2" charset="-122"/>
        </a:defRPr>
      </a:lvl2pPr>
      <a:lvl3pPr algn="l" rtl="0" eaLnBrk="0" fontAlgn="base" hangingPunct="0">
        <a:spcBef>
          <a:spcPct val="0"/>
        </a:spcBef>
        <a:spcAft>
          <a:spcPct val="0"/>
        </a:spcAft>
        <a:defRPr sz="3600" b="1">
          <a:solidFill>
            <a:schemeClr val="tx2"/>
          </a:solidFill>
          <a:latin typeface="Arial" charset="0"/>
          <a:ea typeface="宋体" pitchFamily="2" charset="-122"/>
        </a:defRPr>
      </a:lvl3pPr>
      <a:lvl4pPr algn="l" rtl="0" eaLnBrk="0" fontAlgn="base" hangingPunct="0">
        <a:spcBef>
          <a:spcPct val="0"/>
        </a:spcBef>
        <a:spcAft>
          <a:spcPct val="0"/>
        </a:spcAft>
        <a:defRPr sz="3600" b="1">
          <a:solidFill>
            <a:schemeClr val="tx2"/>
          </a:solidFill>
          <a:latin typeface="Arial" charset="0"/>
          <a:ea typeface="宋体" pitchFamily="2" charset="-122"/>
        </a:defRPr>
      </a:lvl4pPr>
      <a:lvl5pPr algn="l" rtl="0" eaLnBrk="0" fontAlgn="base" hangingPunct="0">
        <a:spcBef>
          <a:spcPct val="0"/>
        </a:spcBef>
        <a:spcAft>
          <a:spcPct val="0"/>
        </a:spcAft>
        <a:defRPr sz="3600" b="1">
          <a:solidFill>
            <a:schemeClr val="tx2"/>
          </a:solidFill>
          <a:latin typeface="Arial"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ts val="600"/>
        </a:spcBef>
        <a:spcAft>
          <a:spcPts val="600"/>
        </a:spcAft>
        <a:buClrTx/>
        <a:buSzPct val="100000"/>
        <a:buFont typeface="Wingdings" pitchFamily="2" charset="2"/>
        <a:buChar char="p"/>
        <a:defRPr lang="zh-CN" altLang="en-US" sz="2400" dirty="0">
          <a:solidFill>
            <a:schemeClr val="tx1"/>
          </a:solidFill>
          <a:latin typeface="+mn-lt"/>
          <a:ea typeface="微软雅黑" panose="020B0503020204020204" pitchFamily="34" charset="-122"/>
          <a:cs typeface="+mn-cs"/>
        </a:defRPr>
      </a:lvl1pPr>
      <a:lvl2pPr marL="539750" indent="-342900" algn="l" rtl="0" eaLnBrk="0" fontAlgn="base" hangingPunct="0">
        <a:spcBef>
          <a:spcPts val="600"/>
        </a:spcBef>
        <a:spcAft>
          <a:spcPts val="600"/>
        </a:spcAft>
        <a:buClrTx/>
        <a:buSzPct val="100000"/>
        <a:buFont typeface="Wingdings" pitchFamily="2" charset="2"/>
        <a:buChar char="n"/>
        <a:defRPr lang="zh-CN" altLang="en-US" sz="2400" dirty="0">
          <a:solidFill>
            <a:schemeClr val="tx1"/>
          </a:solidFill>
          <a:latin typeface="+mn-lt"/>
          <a:ea typeface="微软雅黑" panose="020B0503020204020204" pitchFamily="34" charset="-122"/>
          <a:cs typeface="+mn-cs"/>
        </a:defRPr>
      </a:lvl2pPr>
      <a:lvl3pPr marL="719138" indent="-342900" algn="l" rtl="0" eaLnBrk="0" fontAlgn="base" hangingPunct="0">
        <a:spcBef>
          <a:spcPts val="600"/>
        </a:spcBef>
        <a:spcAft>
          <a:spcPts val="600"/>
        </a:spcAft>
        <a:buClrTx/>
        <a:buSzPct val="100000"/>
        <a:buFont typeface="Wingdings" pitchFamily="2" charset="2"/>
        <a:buChar char="Ø"/>
        <a:defRPr lang="zh-CN" altLang="en-US" sz="2000" dirty="0">
          <a:solidFill>
            <a:schemeClr val="tx1"/>
          </a:solidFill>
          <a:latin typeface="+mn-lt"/>
          <a:ea typeface="微软雅黑" panose="020B0503020204020204" pitchFamily="34" charset="-122"/>
          <a:cs typeface="+mn-cs"/>
        </a:defRPr>
      </a:lvl3pPr>
      <a:lvl4pPr marL="898525" indent="-315913" algn="l" rtl="0" eaLnBrk="0" fontAlgn="base" hangingPunct="0">
        <a:spcBef>
          <a:spcPts val="600"/>
        </a:spcBef>
        <a:spcAft>
          <a:spcPts val="600"/>
        </a:spcAft>
        <a:buClrTx/>
        <a:buSzPct val="100000"/>
        <a:buFont typeface="Arial" panose="020B0604020202020204" pitchFamily="34" charset="0"/>
        <a:buChar char="-"/>
        <a:defRPr sz="1600">
          <a:solidFill>
            <a:schemeClr val="tx1"/>
          </a:solidFill>
          <a:latin typeface="+mn-lt"/>
          <a:ea typeface="微软雅黑" panose="020B0503020204020204" pitchFamily="34" charset="-122"/>
        </a:defRPr>
      </a:lvl4pPr>
      <a:lvl5pPr marL="1079500" indent="-339725" algn="l" rtl="0" eaLnBrk="0" fontAlgn="base" hangingPunct="0">
        <a:spcBef>
          <a:spcPts val="600"/>
        </a:spcBef>
        <a:spcAft>
          <a:spcPts val="600"/>
        </a:spcAft>
        <a:buClrTx/>
        <a:buSzPct val="100000"/>
        <a:buFont typeface="Wingdings" pitchFamily="2" charset="2"/>
        <a:buChar char="§"/>
        <a:defRPr sz="1400">
          <a:solidFill>
            <a:schemeClr val="tx1"/>
          </a:solidFill>
          <a:latin typeface="+mn-lt"/>
          <a:ea typeface="微软雅黑" panose="020B0503020204020204" pitchFamily="34"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331640" y="1844824"/>
            <a:ext cx="7263135" cy="1944216"/>
          </a:xfrm>
        </p:spPr>
        <p:txBody>
          <a:bodyPr anchor="ctr" anchorCtr="0"/>
          <a:lstStyle/>
          <a:p>
            <a:pPr eaLnBrk="0" hangingPunct="0">
              <a:lnSpc>
                <a:spcPct val="125000"/>
              </a:lnSpc>
              <a:spcBef>
                <a:spcPts val="0"/>
              </a:spcBef>
              <a:spcAft>
                <a:spcPts val="1800"/>
              </a:spcAft>
            </a:pPr>
            <a:r>
              <a:rPr lang="zh-CN" altLang="en-US" sz="4400" dirty="0">
                <a:latin typeface="微软雅黑" panose="020B0503020204020204" pitchFamily="34" charset="-122"/>
              </a:rPr>
              <a:t>全国高校绿色计算大赛</a:t>
            </a:r>
            <a:endParaRPr lang="en-US" altLang="zh-CN" sz="4800" dirty="0">
              <a:solidFill>
                <a:schemeClr val="tx1"/>
              </a:solidFill>
            </a:endParaRPr>
          </a:p>
        </p:txBody>
      </p:sp>
      <p:sp>
        <p:nvSpPr>
          <p:cNvPr id="7171" name="Rectangle 3"/>
          <p:cNvSpPr>
            <a:spLocks noGrp="1" noChangeArrowheads="1"/>
          </p:cNvSpPr>
          <p:nvPr>
            <p:ph type="subTitle" idx="1"/>
          </p:nvPr>
        </p:nvSpPr>
        <p:spPr>
          <a:xfrm>
            <a:off x="683568" y="4365104"/>
            <a:ext cx="8139112" cy="1872208"/>
          </a:xfrm>
        </p:spPr>
        <p:txBody>
          <a:bodyPr/>
          <a:lstStyle/>
          <a:p>
            <a:pPr lvl="0" algn="ctr" fontAlgn="auto">
              <a:lnSpc>
                <a:spcPct val="90000"/>
              </a:lnSpc>
              <a:spcBef>
                <a:spcPts val="1000"/>
              </a:spcBef>
              <a:spcAft>
                <a:spcPts val="0"/>
              </a:spcAft>
              <a:buClrTx/>
              <a:buSzTx/>
            </a:pPr>
            <a:r>
              <a:rPr lang="zh-CN" altLang="en-US" sz="2000" kern="1200" dirty="0">
                <a:solidFill>
                  <a:prstClr val="black"/>
                </a:solidFill>
                <a:latin typeface="微软雅黑" panose="020B0503020204020204" pitchFamily="34" charset="-122"/>
              </a:rPr>
              <a:t>教育部高等学校计算机类专业教学指导委员会、</a:t>
            </a:r>
            <a:endParaRPr lang="en-US" altLang="zh-CN" sz="2000" kern="1200" dirty="0">
              <a:solidFill>
                <a:prstClr val="black"/>
              </a:solidFill>
              <a:latin typeface="微软雅黑" panose="020B0503020204020204" pitchFamily="34" charset="-122"/>
            </a:endParaRPr>
          </a:p>
          <a:p>
            <a:pPr lvl="0" algn="ctr" fontAlgn="auto">
              <a:lnSpc>
                <a:spcPct val="90000"/>
              </a:lnSpc>
              <a:spcBef>
                <a:spcPts val="1000"/>
              </a:spcBef>
              <a:spcAft>
                <a:spcPts val="0"/>
              </a:spcAft>
              <a:buClrTx/>
              <a:buSzTx/>
            </a:pPr>
            <a:r>
              <a:rPr lang="zh-CN" altLang="en-US" sz="2000" kern="1200" dirty="0">
                <a:solidFill>
                  <a:prstClr val="black"/>
                </a:solidFill>
                <a:latin typeface="微软雅黑" panose="020B0503020204020204" pitchFamily="34" charset="-122"/>
              </a:rPr>
              <a:t>教育部高等学校软件工程专业教学指导委员会、</a:t>
            </a:r>
            <a:endParaRPr lang="en-US" altLang="zh-CN" sz="2000" kern="1200" dirty="0">
              <a:solidFill>
                <a:prstClr val="black"/>
              </a:solidFill>
              <a:latin typeface="微软雅黑" panose="020B0503020204020204" pitchFamily="34" charset="-122"/>
            </a:endParaRPr>
          </a:p>
          <a:p>
            <a:pPr lvl="0" algn="ctr" fontAlgn="auto">
              <a:lnSpc>
                <a:spcPct val="90000"/>
              </a:lnSpc>
              <a:spcBef>
                <a:spcPts val="1000"/>
              </a:spcBef>
              <a:spcAft>
                <a:spcPts val="0"/>
              </a:spcAft>
              <a:buClrTx/>
              <a:buSzTx/>
            </a:pPr>
            <a:r>
              <a:rPr lang="zh-CN" altLang="en-US" sz="2000" kern="1200" dirty="0">
                <a:solidFill>
                  <a:prstClr val="black"/>
                </a:solidFill>
                <a:latin typeface="微软雅黑" panose="020B0503020204020204" pitchFamily="34" charset="-122"/>
              </a:rPr>
              <a:t>全国高等学校计算机教育研究会、</a:t>
            </a:r>
            <a:endParaRPr lang="en-US" altLang="zh-CN" sz="2000" kern="1200" dirty="0">
              <a:solidFill>
                <a:prstClr val="black"/>
              </a:solidFill>
              <a:latin typeface="微软雅黑" panose="020B0503020204020204" pitchFamily="34" charset="-122"/>
            </a:endParaRPr>
          </a:p>
          <a:p>
            <a:pPr lvl="0" algn="ctr" fontAlgn="auto">
              <a:lnSpc>
                <a:spcPct val="90000"/>
              </a:lnSpc>
              <a:spcBef>
                <a:spcPts val="1000"/>
              </a:spcBef>
              <a:spcAft>
                <a:spcPts val="0"/>
              </a:spcAft>
              <a:buClrTx/>
              <a:buSzTx/>
            </a:pPr>
            <a:r>
              <a:rPr lang="zh-CN" altLang="en-US" sz="2000" kern="1200" dirty="0">
                <a:solidFill>
                  <a:prstClr val="black"/>
                </a:solidFill>
                <a:latin typeface="微软雅黑" panose="020B0503020204020204" pitchFamily="34" charset="-122"/>
              </a:rPr>
              <a:t>绿色计算产业联盟</a:t>
            </a:r>
          </a:p>
        </p:txBody>
      </p:sp>
      <p:pic>
        <p:nvPicPr>
          <p:cNvPr id="1026" name="Picture 2"/>
          <p:cNvPicPr>
            <a:picLocks noChangeAspect="1" noChangeArrowheads="1"/>
          </p:cNvPicPr>
          <p:nvPr/>
        </p:nvPicPr>
        <p:blipFill>
          <a:blip r:embed="rId3" cstate="print"/>
          <a:srcRect/>
          <a:stretch>
            <a:fillRect/>
          </a:stretch>
        </p:blipFill>
        <p:spPr bwMode="auto">
          <a:xfrm>
            <a:off x="8172400" y="5877272"/>
            <a:ext cx="937120" cy="937120"/>
          </a:xfrm>
          <a:prstGeom prst="rect">
            <a:avLst/>
          </a:prstGeom>
          <a:noFill/>
          <a:ln w="9525">
            <a:noFill/>
            <a:miter lim="800000"/>
            <a:headEnd/>
            <a:tailEnd/>
          </a:ln>
        </p:spPr>
      </p:pic>
      <p:sp>
        <p:nvSpPr>
          <p:cNvPr id="6" name="TextBox 4">
            <a:extLst>
              <a:ext uri="{FF2B5EF4-FFF2-40B4-BE49-F238E27FC236}">
                <a16:creationId xmlns:a16="http://schemas.microsoft.com/office/drawing/2014/main" id="{2BB5BFE1-3B6B-47DC-B4D7-D9E697BCBB90}"/>
              </a:ext>
            </a:extLst>
          </p:cNvPr>
          <p:cNvSpPr txBox="1"/>
          <p:nvPr/>
        </p:nvSpPr>
        <p:spPr>
          <a:xfrm>
            <a:off x="6804248" y="1268761"/>
            <a:ext cx="1728192" cy="359023"/>
          </a:xfrm>
          <a:prstGeom prst="rect">
            <a:avLst/>
          </a:prstGeom>
          <a:solidFill>
            <a:srgbClr val="E83C40"/>
          </a:solidFill>
          <a:ln>
            <a:solidFill>
              <a:srgbClr val="E83C40"/>
            </a:solidFill>
          </a:ln>
        </p:spPr>
        <p:txBody>
          <a:bodyPr wrap="square" rtlCol="0">
            <a:noAutofit/>
          </a:bodyPr>
          <a:lstStyle/>
          <a:p>
            <a:pPr algn="ctr">
              <a:spcBef>
                <a:spcPts val="0"/>
              </a:spcBef>
            </a:pPr>
            <a:r>
              <a:rPr lang="zh-CN" altLang="en-US" sz="1600" dirty="0">
                <a:solidFill>
                  <a:schemeClr val="bg1"/>
                </a:solidFill>
                <a:latin typeface="微软雅黑" panose="020B0503020204020204" pitchFamily="34" charset="-122"/>
                <a:ea typeface="微软雅黑" panose="020B0503020204020204" pitchFamily="34" charset="-122"/>
              </a:rPr>
              <a:t>软件自动化比赛</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Tm="13338">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50D87-4602-4CD7-8874-7439EDA9E1DC}"/>
              </a:ext>
            </a:extLst>
          </p:cNvPr>
          <p:cNvSpPr>
            <a:spLocks noGrp="1"/>
          </p:cNvSpPr>
          <p:nvPr>
            <p:ph type="title"/>
          </p:nvPr>
        </p:nvSpPr>
        <p:spPr/>
        <p:txBody>
          <a:bodyPr/>
          <a:lstStyle/>
          <a:p>
            <a:r>
              <a:rPr lang="zh-CN" altLang="en-US" dirty="0"/>
              <a:t>赛事安排</a:t>
            </a:r>
          </a:p>
        </p:txBody>
      </p:sp>
      <p:sp>
        <p:nvSpPr>
          <p:cNvPr id="3" name="内容占位符 2">
            <a:extLst>
              <a:ext uri="{FF2B5EF4-FFF2-40B4-BE49-F238E27FC236}">
                <a16:creationId xmlns:a16="http://schemas.microsoft.com/office/drawing/2014/main" id="{AAC68909-B89C-42C2-BA5A-5E6FAA4592E3}"/>
              </a:ext>
            </a:extLst>
          </p:cNvPr>
          <p:cNvSpPr>
            <a:spLocks noGrp="1"/>
          </p:cNvSpPr>
          <p:nvPr>
            <p:ph idx="1"/>
          </p:nvPr>
        </p:nvSpPr>
        <p:spPr>
          <a:xfrm>
            <a:off x="457200" y="1484784"/>
            <a:ext cx="8363272" cy="5095402"/>
          </a:xfrm>
        </p:spPr>
        <p:txBody>
          <a:bodyPr/>
          <a:lstStyle/>
          <a:p>
            <a:pPr>
              <a:spcAft>
                <a:spcPts val="0"/>
              </a:spcAft>
            </a:pPr>
            <a:r>
              <a:rPr lang="en-US" altLang="zh-CN" sz="2400" dirty="0">
                <a:solidFill>
                  <a:srgbClr val="FF0000"/>
                </a:solidFill>
              </a:rPr>
              <a:t>2</a:t>
            </a:r>
            <a:r>
              <a:rPr lang="zh-CN" altLang="en-US" sz="2400" dirty="0">
                <a:solidFill>
                  <a:srgbClr val="FF0000"/>
                </a:solidFill>
              </a:rPr>
              <a:t>、开源标注组</a:t>
            </a:r>
            <a:endParaRPr lang="en-US" altLang="zh-CN" sz="2400" dirty="0">
              <a:solidFill>
                <a:srgbClr val="FF0000"/>
              </a:solidFill>
            </a:endParaRPr>
          </a:p>
          <a:p>
            <a:pPr lvl="1">
              <a:spcAft>
                <a:spcPts val="0"/>
              </a:spcAft>
            </a:pPr>
            <a:r>
              <a:rPr lang="zh-CN" altLang="en-US" sz="2000" dirty="0"/>
              <a:t>本竞赛主要考察参赛者对重要开源项目的理解、分析和描述能力，据此形成的代码语义标注数据集将对学术界和产业界开放，持续提升软件开发的智能化水平</a:t>
            </a:r>
          </a:p>
          <a:p>
            <a:pPr lvl="1">
              <a:spcAft>
                <a:spcPts val="0"/>
              </a:spcAft>
            </a:pPr>
            <a:r>
              <a:rPr lang="zh-CN" altLang="en-US" sz="2000" dirty="0">
                <a:solidFill>
                  <a:srgbClr val="FF3B3B"/>
                </a:solidFill>
              </a:rPr>
              <a:t>参赛方式：</a:t>
            </a:r>
            <a:endParaRPr lang="en-US" altLang="zh-CN" sz="2000" dirty="0">
              <a:solidFill>
                <a:srgbClr val="FF3B3B"/>
              </a:solidFill>
            </a:endParaRPr>
          </a:p>
          <a:p>
            <a:pPr lvl="2">
              <a:spcAft>
                <a:spcPts val="0"/>
              </a:spcAft>
            </a:pPr>
            <a:r>
              <a:rPr lang="zh-CN" altLang="en-US" sz="1800" dirty="0"/>
              <a:t>小组赛，各小组由</a:t>
            </a:r>
            <a:r>
              <a:rPr lang="en-US" altLang="zh-CN" sz="1800" dirty="0"/>
              <a:t>1</a:t>
            </a:r>
            <a:r>
              <a:rPr lang="zh-CN" altLang="en-US" sz="1800" dirty="0"/>
              <a:t>名教师和若干学生组成（每组学生不超过</a:t>
            </a:r>
            <a:r>
              <a:rPr lang="en-US" altLang="zh-CN" sz="1800" dirty="0"/>
              <a:t>10 </a:t>
            </a:r>
            <a:r>
              <a:rPr lang="zh-CN" altLang="en-US" sz="1800" dirty="0"/>
              <a:t>人）</a:t>
            </a:r>
            <a:endParaRPr lang="en-US" altLang="zh-CN" sz="1800" dirty="0"/>
          </a:p>
          <a:p>
            <a:pPr lvl="1">
              <a:spcAft>
                <a:spcPts val="0"/>
              </a:spcAft>
            </a:pPr>
            <a:r>
              <a:rPr lang="zh-CN" altLang="en-US" sz="2000" dirty="0">
                <a:solidFill>
                  <a:srgbClr val="FF3B3B"/>
                </a:solidFill>
              </a:rPr>
              <a:t>参赛任务：</a:t>
            </a:r>
            <a:endParaRPr lang="en-US" altLang="zh-CN" sz="2000" dirty="0">
              <a:solidFill>
                <a:srgbClr val="FF3B3B"/>
              </a:solidFill>
            </a:endParaRPr>
          </a:p>
          <a:p>
            <a:pPr lvl="2">
              <a:spcAft>
                <a:spcPts val="0"/>
              </a:spcAft>
            </a:pPr>
            <a:r>
              <a:rPr lang="zh-CN" altLang="en-US" sz="1800" dirty="0"/>
              <a:t>竞赛平台将发布开源标注任务，即提供国际知名开源项目源代码，参赛选手直接在竞赛平台选择一种开发语言的项目使用中文（其中涉及的术语、关键词等可以使用英文）对</a:t>
            </a:r>
            <a:r>
              <a:rPr lang="zh-CN" altLang="en-US" sz="1800" dirty="0">
                <a:solidFill>
                  <a:srgbClr val="FF3B3B"/>
                </a:solidFill>
              </a:rPr>
              <a:t>指定模块及其中的代码文件、函数、关键代码块、关键代码行</a:t>
            </a:r>
            <a:r>
              <a:rPr lang="zh-CN" altLang="en-US" sz="1800" dirty="0"/>
              <a:t>及</a:t>
            </a:r>
            <a:r>
              <a:rPr lang="zh-CN" altLang="en-US" sz="1800" dirty="0">
                <a:solidFill>
                  <a:srgbClr val="FF3B3B"/>
                </a:solidFill>
              </a:rPr>
              <a:t>关键变量</a:t>
            </a:r>
            <a:r>
              <a:rPr lang="zh-CN" altLang="en-US" sz="1800" dirty="0"/>
              <a:t>等等进行语义标注</a:t>
            </a:r>
            <a:endParaRPr lang="en-US" altLang="zh-CN" sz="1800" dirty="0"/>
          </a:p>
          <a:p>
            <a:pPr lvl="2">
              <a:spcAft>
                <a:spcPts val="0"/>
              </a:spcAft>
            </a:pPr>
            <a:r>
              <a:rPr lang="zh-CN" altLang="en-US" sz="1800" dirty="0"/>
              <a:t>并对选择同一种语言项目进行标注的其他小组选手提交的标注进行评价；组委会将同时采用专家评阅和数据分析方法对标注和评价进行打分</a:t>
            </a:r>
          </a:p>
          <a:p>
            <a:pPr lvl="1">
              <a:spcAft>
                <a:spcPts val="0"/>
              </a:spcAft>
            </a:pPr>
            <a:r>
              <a:rPr lang="zh-CN" altLang="en-US" sz="2000" dirty="0">
                <a:solidFill>
                  <a:srgbClr val="FF3B3B"/>
                </a:solidFill>
              </a:rPr>
              <a:t>知识产权：</a:t>
            </a:r>
            <a:endParaRPr lang="en-US" altLang="zh-CN" sz="2000" dirty="0">
              <a:solidFill>
                <a:srgbClr val="FF3B3B"/>
              </a:solidFill>
            </a:endParaRPr>
          </a:p>
          <a:p>
            <a:pPr lvl="2">
              <a:spcAft>
                <a:spcPts val="0"/>
              </a:spcAft>
            </a:pPr>
            <a:r>
              <a:rPr lang="zh-CN" altLang="en-US" sz="1800" dirty="0"/>
              <a:t>参赛作品著作权属参赛者，知识产权纠纷与大赛无关</a:t>
            </a:r>
          </a:p>
        </p:txBody>
      </p:sp>
    </p:spTree>
    <p:extLst>
      <p:ext uri="{BB962C8B-B14F-4D97-AF65-F5344CB8AC3E}">
        <p14:creationId xmlns:p14="http://schemas.microsoft.com/office/powerpoint/2010/main" val="229429793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DB732F-4EFA-4D78-BAF9-77FA3704E693}"/>
              </a:ext>
            </a:extLst>
          </p:cNvPr>
          <p:cNvSpPr>
            <a:spLocks noGrp="1"/>
          </p:cNvSpPr>
          <p:nvPr>
            <p:ph type="title"/>
          </p:nvPr>
        </p:nvSpPr>
        <p:spPr/>
        <p:txBody>
          <a:bodyPr/>
          <a:lstStyle/>
          <a:p>
            <a:r>
              <a:rPr lang="zh-CN" altLang="en-US" dirty="0"/>
              <a:t>赛事安排</a:t>
            </a:r>
          </a:p>
        </p:txBody>
      </p:sp>
      <p:sp>
        <p:nvSpPr>
          <p:cNvPr id="3" name="内容占位符 2">
            <a:extLst>
              <a:ext uri="{FF2B5EF4-FFF2-40B4-BE49-F238E27FC236}">
                <a16:creationId xmlns:a16="http://schemas.microsoft.com/office/drawing/2014/main" id="{DBA1348E-8EA3-49A2-BCA8-97F161228352}"/>
              </a:ext>
            </a:extLst>
          </p:cNvPr>
          <p:cNvSpPr>
            <a:spLocks noGrp="1"/>
          </p:cNvSpPr>
          <p:nvPr>
            <p:ph idx="1"/>
          </p:nvPr>
        </p:nvSpPr>
        <p:spPr>
          <a:xfrm>
            <a:off x="457200" y="1484785"/>
            <a:ext cx="8229600" cy="1728192"/>
          </a:xfrm>
        </p:spPr>
        <p:txBody>
          <a:bodyPr/>
          <a:lstStyle/>
          <a:p>
            <a:pPr lvl="1">
              <a:spcAft>
                <a:spcPts val="0"/>
              </a:spcAft>
            </a:pPr>
            <a:r>
              <a:rPr lang="zh-CN" altLang="en-US" sz="2000" dirty="0">
                <a:solidFill>
                  <a:srgbClr val="FF3B3B"/>
                </a:solidFill>
              </a:rPr>
              <a:t>评分标准：</a:t>
            </a:r>
            <a:endParaRPr lang="en-US" altLang="zh-CN" sz="2000" dirty="0">
              <a:solidFill>
                <a:srgbClr val="FF3B3B"/>
              </a:solidFill>
            </a:endParaRPr>
          </a:p>
          <a:p>
            <a:pPr lvl="2">
              <a:spcAft>
                <a:spcPts val="0"/>
              </a:spcAft>
            </a:pPr>
            <a:r>
              <a:rPr lang="zh-CN" altLang="en-US" sz="1800" dirty="0"/>
              <a:t>标注得分与评价得分加权累计高者获胜；其中：标注得分是参赛小组提</a:t>
            </a:r>
          </a:p>
          <a:p>
            <a:pPr marL="521100" lvl="2" indent="0">
              <a:spcAft>
                <a:spcPts val="0"/>
              </a:spcAft>
              <a:buNone/>
            </a:pPr>
            <a:r>
              <a:rPr lang="zh-CN" altLang="en-US" sz="1800" dirty="0"/>
              <a:t>交的语义标注的得分；评价得分是参赛者对其他小组标注进行评价的得分</a:t>
            </a:r>
          </a:p>
          <a:p>
            <a:pPr lvl="1">
              <a:spcAft>
                <a:spcPts val="0"/>
              </a:spcAft>
            </a:pPr>
            <a:r>
              <a:rPr lang="zh-CN" altLang="en-US" sz="2000" dirty="0">
                <a:solidFill>
                  <a:srgbClr val="FF3B3B"/>
                </a:solidFill>
              </a:rPr>
              <a:t>竞赛网站：</a:t>
            </a:r>
            <a:endParaRPr lang="en-US" altLang="zh-CN" sz="2000" dirty="0">
              <a:solidFill>
                <a:srgbClr val="FF3B3B"/>
              </a:solidFill>
            </a:endParaRPr>
          </a:p>
          <a:p>
            <a:pPr lvl="2">
              <a:spcAft>
                <a:spcPts val="0"/>
              </a:spcAft>
            </a:pPr>
            <a:r>
              <a:rPr lang="en-US" altLang="zh-CN" sz="1800" dirty="0"/>
              <a:t>https://trustie.educoder.net/competitions/gcc-annotation-2018</a:t>
            </a:r>
            <a:endParaRPr lang="zh-CN" altLang="en-US" sz="1800" dirty="0"/>
          </a:p>
        </p:txBody>
      </p:sp>
      <p:pic>
        <p:nvPicPr>
          <p:cNvPr id="4" name="图片 3">
            <a:extLst>
              <a:ext uri="{FF2B5EF4-FFF2-40B4-BE49-F238E27FC236}">
                <a16:creationId xmlns:a16="http://schemas.microsoft.com/office/drawing/2014/main" id="{F1FF0783-0CF5-451F-A76F-D5C5FBD6EE58}"/>
              </a:ext>
            </a:extLst>
          </p:cNvPr>
          <p:cNvPicPr>
            <a:picLocks noChangeAspect="1"/>
          </p:cNvPicPr>
          <p:nvPr/>
        </p:nvPicPr>
        <p:blipFill>
          <a:blip r:embed="rId2"/>
          <a:stretch>
            <a:fillRect/>
          </a:stretch>
        </p:blipFill>
        <p:spPr>
          <a:xfrm>
            <a:off x="2228850" y="3537150"/>
            <a:ext cx="4686300" cy="1676400"/>
          </a:xfrm>
          <a:prstGeom prst="rect">
            <a:avLst/>
          </a:prstGeom>
        </p:spPr>
      </p:pic>
    </p:spTree>
    <p:extLst>
      <p:ext uri="{BB962C8B-B14F-4D97-AF65-F5344CB8AC3E}">
        <p14:creationId xmlns:p14="http://schemas.microsoft.com/office/powerpoint/2010/main" val="138747820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D3A28605-A3A3-42CF-9519-4D884483B2FF}"/>
              </a:ext>
            </a:extLst>
          </p:cNvPr>
          <p:cNvGrpSpPr/>
          <p:nvPr/>
        </p:nvGrpSpPr>
        <p:grpSpPr>
          <a:xfrm>
            <a:off x="265471" y="2985305"/>
            <a:ext cx="8406582" cy="3872695"/>
            <a:chOff x="147484" y="3058686"/>
            <a:chExt cx="8406582" cy="3872695"/>
          </a:xfrm>
        </p:grpSpPr>
        <p:pic>
          <p:nvPicPr>
            <p:cNvPr id="3" name="图片 2">
              <a:extLst>
                <a:ext uri="{FF2B5EF4-FFF2-40B4-BE49-F238E27FC236}">
                  <a16:creationId xmlns:a16="http://schemas.microsoft.com/office/drawing/2014/main" id="{53D903E9-8143-45DB-A5C1-95DFBDEDD20F}"/>
                </a:ext>
              </a:extLst>
            </p:cNvPr>
            <p:cNvPicPr>
              <a:picLocks noChangeAspect="1"/>
            </p:cNvPicPr>
            <p:nvPr/>
          </p:nvPicPr>
          <p:blipFill>
            <a:blip r:embed="rId2"/>
            <a:stretch>
              <a:fillRect/>
            </a:stretch>
          </p:blipFill>
          <p:spPr>
            <a:xfrm>
              <a:off x="147484" y="3058686"/>
              <a:ext cx="8406582" cy="3872695"/>
            </a:xfrm>
            <a:prstGeom prst="rect">
              <a:avLst/>
            </a:prstGeom>
          </p:spPr>
        </p:pic>
        <p:cxnSp>
          <p:nvCxnSpPr>
            <p:cNvPr id="5" name="直接连接符 4">
              <a:extLst>
                <a:ext uri="{FF2B5EF4-FFF2-40B4-BE49-F238E27FC236}">
                  <a16:creationId xmlns:a16="http://schemas.microsoft.com/office/drawing/2014/main" id="{D5DD9504-52B1-4C7C-AE5E-E7357880A9F8}"/>
                </a:ext>
              </a:extLst>
            </p:cNvPr>
            <p:cNvCxnSpPr/>
            <p:nvPr/>
          </p:nvCxnSpPr>
          <p:spPr>
            <a:xfrm>
              <a:off x="904568" y="4689987"/>
              <a:ext cx="683341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A8F1DC3-315D-4E57-A389-9799F94AD9C6}"/>
                </a:ext>
              </a:extLst>
            </p:cNvPr>
            <p:cNvCxnSpPr/>
            <p:nvPr/>
          </p:nvCxnSpPr>
          <p:spPr>
            <a:xfrm>
              <a:off x="958645" y="4940707"/>
              <a:ext cx="683341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AB699DA-0DF6-4DAC-B1AE-DB0077036C80}"/>
                </a:ext>
              </a:extLst>
            </p:cNvPr>
            <p:cNvCxnSpPr/>
            <p:nvPr/>
          </p:nvCxnSpPr>
          <p:spPr>
            <a:xfrm>
              <a:off x="948816" y="5196348"/>
              <a:ext cx="683341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F9EAB22-F526-4132-90CD-E43338DBDD1F}"/>
                </a:ext>
              </a:extLst>
            </p:cNvPr>
            <p:cNvCxnSpPr>
              <a:cxnSpLocks/>
            </p:cNvCxnSpPr>
            <p:nvPr/>
          </p:nvCxnSpPr>
          <p:spPr>
            <a:xfrm>
              <a:off x="929148" y="5451985"/>
              <a:ext cx="5638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0D5204F5-5A2C-4FF0-AA5B-4CF7EDFABF50}"/>
              </a:ext>
            </a:extLst>
          </p:cNvPr>
          <p:cNvPicPr>
            <a:picLocks noChangeAspect="1"/>
          </p:cNvPicPr>
          <p:nvPr/>
        </p:nvPicPr>
        <p:blipFill>
          <a:blip r:embed="rId3"/>
          <a:stretch>
            <a:fillRect/>
          </a:stretch>
        </p:blipFill>
        <p:spPr>
          <a:xfrm>
            <a:off x="0" y="0"/>
            <a:ext cx="9144000" cy="3388858"/>
          </a:xfrm>
          <a:prstGeom prst="rect">
            <a:avLst/>
          </a:prstGeom>
        </p:spPr>
      </p:pic>
    </p:spTree>
    <p:extLst>
      <p:ext uri="{BB962C8B-B14F-4D97-AF65-F5344CB8AC3E}">
        <p14:creationId xmlns:p14="http://schemas.microsoft.com/office/powerpoint/2010/main" val="231506644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32DBCA9E-3791-4ED9-8FED-5577FC627778}"/>
              </a:ext>
            </a:extLst>
          </p:cNvPr>
          <p:cNvSpPr>
            <a:spLocks noGrp="1"/>
          </p:cNvSpPr>
          <p:nvPr>
            <p:ph type="title"/>
          </p:nvPr>
        </p:nvSpPr>
        <p:spPr/>
        <p:txBody>
          <a:bodyPr/>
          <a:lstStyle/>
          <a:p>
            <a:r>
              <a:rPr lang="zh-CN" altLang="en-US" dirty="0"/>
              <a:t>竞赛时间</a:t>
            </a:r>
          </a:p>
        </p:txBody>
      </p:sp>
      <p:pic>
        <p:nvPicPr>
          <p:cNvPr id="8" name="图片 7">
            <a:extLst>
              <a:ext uri="{FF2B5EF4-FFF2-40B4-BE49-F238E27FC236}">
                <a16:creationId xmlns:a16="http://schemas.microsoft.com/office/drawing/2014/main" id="{31D8FA02-8EAD-48A5-BD91-590C057AB0A2}"/>
              </a:ext>
            </a:extLst>
          </p:cNvPr>
          <p:cNvPicPr>
            <a:picLocks noChangeAspect="1"/>
          </p:cNvPicPr>
          <p:nvPr/>
        </p:nvPicPr>
        <p:blipFill rotWithShape="1">
          <a:blip r:embed="rId2"/>
          <a:srcRect l="6176" r="7196" b="5194"/>
          <a:stretch/>
        </p:blipFill>
        <p:spPr>
          <a:xfrm>
            <a:off x="1331521" y="1086842"/>
            <a:ext cx="6480957" cy="5040560"/>
          </a:xfrm>
          <a:prstGeom prst="rect">
            <a:avLst/>
          </a:prstGeom>
        </p:spPr>
      </p:pic>
      <p:pic>
        <p:nvPicPr>
          <p:cNvPr id="9" name="图片 8">
            <a:extLst>
              <a:ext uri="{FF2B5EF4-FFF2-40B4-BE49-F238E27FC236}">
                <a16:creationId xmlns:a16="http://schemas.microsoft.com/office/drawing/2014/main" id="{D7843048-213C-4CD5-89F0-4100615552B6}"/>
              </a:ext>
            </a:extLst>
          </p:cNvPr>
          <p:cNvPicPr>
            <a:picLocks noChangeAspect="1"/>
          </p:cNvPicPr>
          <p:nvPr/>
        </p:nvPicPr>
        <p:blipFill rotWithShape="1">
          <a:blip r:embed="rId3"/>
          <a:srcRect t="15883"/>
          <a:stretch/>
        </p:blipFill>
        <p:spPr>
          <a:xfrm>
            <a:off x="1403647" y="6021288"/>
            <a:ext cx="6264697" cy="452784"/>
          </a:xfrm>
          <a:prstGeom prst="rect">
            <a:avLst/>
          </a:prstGeom>
        </p:spPr>
      </p:pic>
    </p:spTree>
    <p:extLst>
      <p:ext uri="{BB962C8B-B14F-4D97-AF65-F5344CB8AC3E}">
        <p14:creationId xmlns:p14="http://schemas.microsoft.com/office/powerpoint/2010/main" val="68706392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0B8918-BA27-4B7B-905F-76B043818EEB}"/>
              </a:ext>
            </a:extLst>
          </p:cNvPr>
          <p:cNvPicPr>
            <a:picLocks noChangeAspect="1"/>
          </p:cNvPicPr>
          <p:nvPr/>
        </p:nvPicPr>
        <p:blipFill>
          <a:blip r:embed="rId2"/>
          <a:stretch>
            <a:fillRect/>
          </a:stretch>
        </p:blipFill>
        <p:spPr>
          <a:xfrm>
            <a:off x="0" y="32778"/>
            <a:ext cx="9144000" cy="6792444"/>
          </a:xfrm>
          <a:prstGeom prst="rect">
            <a:avLst/>
          </a:prstGeom>
        </p:spPr>
      </p:pic>
    </p:spTree>
    <p:extLst>
      <p:ext uri="{BB962C8B-B14F-4D97-AF65-F5344CB8AC3E}">
        <p14:creationId xmlns:p14="http://schemas.microsoft.com/office/powerpoint/2010/main" val="153958976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8EB72DD-939C-4561-9031-93136085994D}"/>
              </a:ext>
            </a:extLst>
          </p:cNvPr>
          <p:cNvPicPr>
            <a:picLocks noChangeAspect="1"/>
          </p:cNvPicPr>
          <p:nvPr/>
        </p:nvPicPr>
        <p:blipFill>
          <a:blip r:embed="rId2"/>
          <a:stretch>
            <a:fillRect/>
          </a:stretch>
        </p:blipFill>
        <p:spPr>
          <a:xfrm>
            <a:off x="395536" y="404664"/>
            <a:ext cx="6545580" cy="5163382"/>
          </a:xfrm>
          <a:prstGeom prst="rect">
            <a:avLst/>
          </a:prstGeom>
        </p:spPr>
      </p:pic>
      <p:pic>
        <p:nvPicPr>
          <p:cNvPr id="5" name="图片 4">
            <a:extLst>
              <a:ext uri="{FF2B5EF4-FFF2-40B4-BE49-F238E27FC236}">
                <a16:creationId xmlns:a16="http://schemas.microsoft.com/office/drawing/2014/main" id="{9171BE43-5DD6-429E-BA38-150FDD80E899}"/>
              </a:ext>
            </a:extLst>
          </p:cNvPr>
          <p:cNvPicPr>
            <a:picLocks noChangeAspect="1"/>
          </p:cNvPicPr>
          <p:nvPr/>
        </p:nvPicPr>
        <p:blipFill>
          <a:blip r:embed="rId3"/>
          <a:stretch>
            <a:fillRect/>
          </a:stretch>
        </p:blipFill>
        <p:spPr>
          <a:xfrm>
            <a:off x="6381750" y="2073275"/>
            <a:ext cx="2762250" cy="3829050"/>
          </a:xfrm>
          <a:prstGeom prst="rect">
            <a:avLst/>
          </a:prstGeom>
        </p:spPr>
      </p:pic>
    </p:spTree>
    <p:extLst>
      <p:ext uri="{BB962C8B-B14F-4D97-AF65-F5344CB8AC3E}">
        <p14:creationId xmlns:p14="http://schemas.microsoft.com/office/powerpoint/2010/main" val="326226855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13E792-4016-4840-A8F4-D0D5285F7F00}"/>
              </a:ext>
            </a:extLst>
          </p:cNvPr>
          <p:cNvSpPr>
            <a:spLocks noGrp="1"/>
          </p:cNvSpPr>
          <p:nvPr>
            <p:ph type="title"/>
          </p:nvPr>
        </p:nvSpPr>
        <p:spPr/>
        <p:txBody>
          <a:bodyPr/>
          <a:lstStyle/>
          <a:p>
            <a:r>
              <a:rPr lang="zh-CN" altLang="en-US" dirty="0"/>
              <a:t>报名参赛</a:t>
            </a:r>
          </a:p>
        </p:txBody>
      </p:sp>
      <p:sp>
        <p:nvSpPr>
          <p:cNvPr id="3" name="内容占位符 2">
            <a:extLst>
              <a:ext uri="{FF2B5EF4-FFF2-40B4-BE49-F238E27FC236}">
                <a16:creationId xmlns:a16="http://schemas.microsoft.com/office/drawing/2014/main" id="{83B939F0-556B-4B55-8A4E-BD75F544CD51}"/>
              </a:ext>
            </a:extLst>
          </p:cNvPr>
          <p:cNvSpPr>
            <a:spLocks noGrp="1"/>
          </p:cNvSpPr>
          <p:nvPr>
            <p:ph idx="1"/>
          </p:nvPr>
        </p:nvSpPr>
        <p:spPr>
          <a:xfrm>
            <a:off x="457200" y="1484785"/>
            <a:ext cx="8229600" cy="432048"/>
          </a:xfrm>
        </p:spPr>
        <p:txBody>
          <a:bodyPr/>
          <a:lstStyle/>
          <a:p>
            <a:r>
              <a:rPr lang="zh-CN" altLang="en-US" sz="2400" dirty="0">
                <a:solidFill>
                  <a:srgbClr val="FF3B3B"/>
                </a:solidFill>
              </a:rPr>
              <a:t>项目挑战组</a:t>
            </a:r>
            <a:r>
              <a:rPr lang="zh-CN" altLang="en-US" sz="2400" dirty="0"/>
              <a:t>报名参赛</a:t>
            </a:r>
            <a:endParaRPr lang="en-US" altLang="zh-CN" sz="2400" dirty="0"/>
          </a:p>
          <a:p>
            <a:endParaRPr lang="zh-CN" altLang="en-US" sz="2400" dirty="0"/>
          </a:p>
        </p:txBody>
      </p:sp>
      <p:pic>
        <p:nvPicPr>
          <p:cNvPr id="6" name="图片 5">
            <a:extLst>
              <a:ext uri="{FF2B5EF4-FFF2-40B4-BE49-F238E27FC236}">
                <a16:creationId xmlns:a16="http://schemas.microsoft.com/office/drawing/2014/main" id="{7943A81C-D3C9-41D6-B6BB-6FFEC9BA3A01}"/>
              </a:ext>
            </a:extLst>
          </p:cNvPr>
          <p:cNvPicPr>
            <a:picLocks noChangeAspect="1"/>
          </p:cNvPicPr>
          <p:nvPr/>
        </p:nvPicPr>
        <p:blipFill rotWithShape="1">
          <a:blip r:embed="rId2"/>
          <a:srcRect l="2640" t="1689" r="3613"/>
          <a:stretch/>
        </p:blipFill>
        <p:spPr>
          <a:xfrm>
            <a:off x="3779912" y="0"/>
            <a:ext cx="5184576" cy="6883384"/>
          </a:xfrm>
          <a:prstGeom prst="rect">
            <a:avLst/>
          </a:prstGeom>
        </p:spPr>
      </p:pic>
    </p:spTree>
    <p:extLst>
      <p:ext uri="{BB962C8B-B14F-4D97-AF65-F5344CB8AC3E}">
        <p14:creationId xmlns:p14="http://schemas.microsoft.com/office/powerpoint/2010/main" val="25112428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3BD7E4-B28C-47EB-8A13-5C9CC4E41599}"/>
              </a:ext>
            </a:extLst>
          </p:cNvPr>
          <p:cNvSpPr>
            <a:spLocks noGrp="1"/>
          </p:cNvSpPr>
          <p:nvPr>
            <p:ph type="title"/>
          </p:nvPr>
        </p:nvSpPr>
        <p:spPr/>
        <p:txBody>
          <a:bodyPr/>
          <a:lstStyle/>
          <a:p>
            <a:r>
              <a:rPr lang="zh-CN" altLang="en-US" dirty="0"/>
              <a:t>报名参赛</a:t>
            </a:r>
          </a:p>
        </p:txBody>
      </p:sp>
      <p:sp>
        <p:nvSpPr>
          <p:cNvPr id="3" name="内容占位符 2">
            <a:extLst>
              <a:ext uri="{FF2B5EF4-FFF2-40B4-BE49-F238E27FC236}">
                <a16:creationId xmlns:a16="http://schemas.microsoft.com/office/drawing/2014/main" id="{92C7CC78-22B4-48B3-AAD2-E900C2F902C5}"/>
              </a:ext>
            </a:extLst>
          </p:cNvPr>
          <p:cNvSpPr>
            <a:spLocks noGrp="1"/>
          </p:cNvSpPr>
          <p:nvPr>
            <p:ph idx="1"/>
          </p:nvPr>
        </p:nvSpPr>
        <p:spPr>
          <a:xfrm>
            <a:off x="457200" y="1484785"/>
            <a:ext cx="8229600" cy="576064"/>
          </a:xfrm>
        </p:spPr>
        <p:txBody>
          <a:bodyPr/>
          <a:lstStyle/>
          <a:p>
            <a:pPr lvl="0"/>
            <a:r>
              <a:rPr lang="zh-CN" altLang="en-US" sz="2400" dirty="0">
                <a:solidFill>
                  <a:srgbClr val="FF3B3B"/>
                </a:solidFill>
              </a:rPr>
              <a:t>项目挑战组</a:t>
            </a:r>
            <a:r>
              <a:rPr lang="zh-CN" altLang="en-US" sz="2400" dirty="0">
                <a:solidFill>
                  <a:srgbClr val="000000"/>
                </a:solidFill>
              </a:rPr>
              <a:t>参赛流程</a:t>
            </a:r>
            <a:endParaRPr lang="en-US" altLang="zh-CN" sz="2400" dirty="0">
              <a:solidFill>
                <a:srgbClr val="000000"/>
              </a:solidFill>
            </a:endParaRPr>
          </a:p>
          <a:p>
            <a:endParaRPr lang="zh-CN" altLang="en-US" dirty="0"/>
          </a:p>
        </p:txBody>
      </p:sp>
      <p:pic>
        <p:nvPicPr>
          <p:cNvPr id="4" name="图片 3">
            <a:extLst>
              <a:ext uri="{FF2B5EF4-FFF2-40B4-BE49-F238E27FC236}">
                <a16:creationId xmlns:a16="http://schemas.microsoft.com/office/drawing/2014/main" id="{C0D0A7CE-262D-4077-A3FB-6374262010C2}"/>
              </a:ext>
            </a:extLst>
          </p:cNvPr>
          <p:cNvPicPr>
            <a:picLocks noChangeAspect="1"/>
          </p:cNvPicPr>
          <p:nvPr/>
        </p:nvPicPr>
        <p:blipFill rotWithShape="1">
          <a:blip r:embed="rId2"/>
          <a:srcRect b="8000"/>
          <a:stretch/>
        </p:blipFill>
        <p:spPr>
          <a:xfrm>
            <a:off x="3707905" y="-37142"/>
            <a:ext cx="5436096" cy="6915623"/>
          </a:xfrm>
          <a:prstGeom prst="rect">
            <a:avLst/>
          </a:prstGeom>
        </p:spPr>
      </p:pic>
    </p:spTree>
    <p:extLst>
      <p:ext uri="{BB962C8B-B14F-4D97-AF65-F5344CB8AC3E}">
        <p14:creationId xmlns:p14="http://schemas.microsoft.com/office/powerpoint/2010/main" val="36069724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B7E27B-7052-431B-A9DA-990357F47874}"/>
              </a:ext>
            </a:extLst>
          </p:cNvPr>
          <p:cNvSpPr>
            <a:spLocks noGrp="1"/>
          </p:cNvSpPr>
          <p:nvPr>
            <p:ph type="title"/>
          </p:nvPr>
        </p:nvSpPr>
        <p:spPr/>
        <p:txBody>
          <a:bodyPr/>
          <a:lstStyle/>
          <a:p>
            <a:r>
              <a:rPr lang="zh-CN" altLang="en-US" dirty="0"/>
              <a:t>报名参赛</a:t>
            </a:r>
          </a:p>
        </p:txBody>
      </p:sp>
      <p:sp>
        <p:nvSpPr>
          <p:cNvPr id="3" name="内容占位符 2">
            <a:extLst>
              <a:ext uri="{FF2B5EF4-FFF2-40B4-BE49-F238E27FC236}">
                <a16:creationId xmlns:a16="http://schemas.microsoft.com/office/drawing/2014/main" id="{2F294040-56CD-41EF-B015-58E528488827}"/>
              </a:ext>
            </a:extLst>
          </p:cNvPr>
          <p:cNvSpPr>
            <a:spLocks noGrp="1"/>
          </p:cNvSpPr>
          <p:nvPr>
            <p:ph idx="1"/>
          </p:nvPr>
        </p:nvSpPr>
        <p:spPr/>
        <p:txBody>
          <a:bodyPr/>
          <a:lstStyle/>
          <a:p>
            <a:pPr lvl="0"/>
            <a:r>
              <a:rPr lang="zh-CN" altLang="en-US" sz="2400" dirty="0">
                <a:solidFill>
                  <a:srgbClr val="FF3B3B"/>
                </a:solidFill>
              </a:rPr>
              <a:t>开源标注组</a:t>
            </a:r>
            <a:r>
              <a:rPr lang="zh-CN" altLang="en-US" sz="2400" dirty="0">
                <a:solidFill>
                  <a:srgbClr val="000000"/>
                </a:solidFill>
              </a:rPr>
              <a:t>报名参赛</a:t>
            </a:r>
            <a:endParaRPr lang="en-US" altLang="zh-CN" sz="2400" dirty="0">
              <a:solidFill>
                <a:srgbClr val="000000"/>
              </a:solidFill>
            </a:endParaRPr>
          </a:p>
        </p:txBody>
      </p:sp>
      <p:pic>
        <p:nvPicPr>
          <p:cNvPr id="5" name="图片 4">
            <a:extLst>
              <a:ext uri="{FF2B5EF4-FFF2-40B4-BE49-F238E27FC236}">
                <a16:creationId xmlns:a16="http://schemas.microsoft.com/office/drawing/2014/main" id="{9D9C0392-0E66-465D-9C26-AEF41BB51EF8}"/>
              </a:ext>
            </a:extLst>
          </p:cNvPr>
          <p:cNvPicPr>
            <a:picLocks noChangeAspect="1"/>
          </p:cNvPicPr>
          <p:nvPr/>
        </p:nvPicPr>
        <p:blipFill>
          <a:blip r:embed="rId2"/>
          <a:stretch>
            <a:fillRect/>
          </a:stretch>
        </p:blipFill>
        <p:spPr>
          <a:xfrm>
            <a:off x="3622533" y="3858"/>
            <a:ext cx="5491865" cy="6858000"/>
          </a:xfrm>
          <a:prstGeom prst="rect">
            <a:avLst/>
          </a:prstGeom>
        </p:spPr>
      </p:pic>
    </p:spTree>
    <p:extLst>
      <p:ext uri="{BB962C8B-B14F-4D97-AF65-F5344CB8AC3E}">
        <p14:creationId xmlns:p14="http://schemas.microsoft.com/office/powerpoint/2010/main" val="280012960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8F0086-8C6B-4A43-B048-629C958598C3}"/>
              </a:ext>
            </a:extLst>
          </p:cNvPr>
          <p:cNvSpPr>
            <a:spLocks noGrp="1"/>
          </p:cNvSpPr>
          <p:nvPr>
            <p:ph type="title"/>
          </p:nvPr>
        </p:nvSpPr>
        <p:spPr/>
        <p:txBody>
          <a:bodyPr/>
          <a:lstStyle/>
          <a:p>
            <a:r>
              <a:rPr lang="zh-CN" altLang="en-US" dirty="0"/>
              <a:t>报名参赛</a:t>
            </a:r>
          </a:p>
        </p:txBody>
      </p:sp>
      <p:sp>
        <p:nvSpPr>
          <p:cNvPr id="3" name="内容占位符 2">
            <a:extLst>
              <a:ext uri="{FF2B5EF4-FFF2-40B4-BE49-F238E27FC236}">
                <a16:creationId xmlns:a16="http://schemas.microsoft.com/office/drawing/2014/main" id="{8B0629DC-3A6B-44F5-9068-5682A1499A4E}"/>
              </a:ext>
            </a:extLst>
          </p:cNvPr>
          <p:cNvSpPr>
            <a:spLocks noGrp="1"/>
          </p:cNvSpPr>
          <p:nvPr>
            <p:ph idx="1"/>
          </p:nvPr>
        </p:nvSpPr>
        <p:spPr>
          <a:xfrm>
            <a:off x="457200" y="1484785"/>
            <a:ext cx="8229600" cy="504056"/>
          </a:xfrm>
        </p:spPr>
        <p:txBody>
          <a:bodyPr/>
          <a:lstStyle/>
          <a:p>
            <a:pPr lvl="0"/>
            <a:r>
              <a:rPr lang="zh-CN" altLang="en-US" sz="2400" dirty="0">
                <a:solidFill>
                  <a:srgbClr val="FF3B3B"/>
                </a:solidFill>
              </a:rPr>
              <a:t>开源标注组</a:t>
            </a:r>
            <a:r>
              <a:rPr lang="zh-CN" altLang="en-US" sz="2400" dirty="0"/>
              <a:t>参赛流程</a:t>
            </a:r>
            <a:endParaRPr lang="en-US" altLang="zh-CN" sz="2400" dirty="0"/>
          </a:p>
          <a:p>
            <a:endParaRPr lang="zh-CN" altLang="en-US" dirty="0"/>
          </a:p>
        </p:txBody>
      </p:sp>
      <p:pic>
        <p:nvPicPr>
          <p:cNvPr id="4" name="图片 3">
            <a:extLst>
              <a:ext uri="{FF2B5EF4-FFF2-40B4-BE49-F238E27FC236}">
                <a16:creationId xmlns:a16="http://schemas.microsoft.com/office/drawing/2014/main" id="{98BBEBD1-75B2-48F0-9866-99BB7C0CAAF2}"/>
              </a:ext>
            </a:extLst>
          </p:cNvPr>
          <p:cNvPicPr>
            <a:picLocks noChangeAspect="1"/>
          </p:cNvPicPr>
          <p:nvPr/>
        </p:nvPicPr>
        <p:blipFill>
          <a:blip r:embed="rId2"/>
          <a:stretch>
            <a:fillRect/>
          </a:stretch>
        </p:blipFill>
        <p:spPr>
          <a:xfrm>
            <a:off x="3832326" y="0"/>
            <a:ext cx="5311674" cy="6858000"/>
          </a:xfrm>
          <a:prstGeom prst="rect">
            <a:avLst/>
          </a:prstGeom>
        </p:spPr>
      </p:pic>
    </p:spTree>
    <p:extLst>
      <p:ext uri="{BB962C8B-B14F-4D97-AF65-F5344CB8AC3E}">
        <p14:creationId xmlns:p14="http://schemas.microsoft.com/office/powerpoint/2010/main" val="92402398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1942E6-1B40-47B5-90DC-B5F181341196}"/>
              </a:ext>
            </a:extLst>
          </p:cNvPr>
          <p:cNvSpPr>
            <a:spLocks noGrp="1"/>
          </p:cNvSpPr>
          <p:nvPr>
            <p:ph type="title"/>
          </p:nvPr>
        </p:nvSpPr>
        <p:spPr>
          <a:xfrm>
            <a:off x="457200" y="277814"/>
            <a:ext cx="8229600" cy="882798"/>
          </a:xfrm>
        </p:spPr>
        <p:txBody>
          <a:bodyPr/>
          <a:lstStyle/>
          <a:p>
            <a:r>
              <a:rPr lang="zh-CN" altLang="en-US" dirty="0"/>
              <a:t>大赛海报</a:t>
            </a:r>
          </a:p>
        </p:txBody>
      </p:sp>
      <p:pic>
        <p:nvPicPr>
          <p:cNvPr id="5" name="内容占位符 4">
            <a:extLst>
              <a:ext uri="{FF2B5EF4-FFF2-40B4-BE49-F238E27FC236}">
                <a16:creationId xmlns:a16="http://schemas.microsoft.com/office/drawing/2014/main" id="{3583D247-A7D6-46BF-B54E-38B1C46F32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72985"/>
            <a:ext cx="4680520" cy="6512029"/>
          </a:xfrm>
        </p:spPr>
      </p:pic>
    </p:spTree>
    <p:extLst>
      <p:ext uri="{BB962C8B-B14F-4D97-AF65-F5344CB8AC3E}">
        <p14:creationId xmlns:p14="http://schemas.microsoft.com/office/powerpoint/2010/main" val="100610476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19672" y="2175735"/>
            <a:ext cx="6048672" cy="1460578"/>
          </a:xfrm>
          <a:prstGeom prst="rect">
            <a:avLst/>
          </a:prstGeom>
          <a:solidFill>
            <a:srgbClr val="FF3B3B"/>
          </a:solidFill>
          <a:ln>
            <a:solidFill>
              <a:srgbClr val="FF3B3B"/>
            </a:solidFill>
          </a:ln>
        </p:spPr>
        <p:txBody>
          <a:bodyPr wrap="square" rtlCol="0" anchor="ctr" anchorCtr="0">
            <a:noAutofit/>
          </a:bodyPr>
          <a:lstStyle/>
          <a:p>
            <a:pPr algn="ctr">
              <a:lnSpc>
                <a:spcPts val="4200"/>
              </a:lnSpc>
              <a:spcBef>
                <a:spcPts val="0"/>
              </a:spcBef>
              <a:buFont typeface="Wingdings" pitchFamily="2" charset="2"/>
              <a:buNone/>
              <a:defRPr/>
            </a:pPr>
            <a:r>
              <a:rPr lang="zh-CN" altLang="en-US" sz="3200" b="1" dirty="0">
                <a:solidFill>
                  <a:schemeClr val="bg1"/>
                </a:solidFill>
                <a:latin typeface="微软雅黑" panose="020B0503020204020204" pitchFamily="34" charset="-122"/>
                <a:ea typeface="微软雅黑" panose="020B0503020204020204" pitchFamily="34" charset="-122"/>
              </a:rPr>
              <a:t>大家积极参与比赛，锻炼专业能力，提高专业水平</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F1F7AEF5-ADEB-4670-B5F7-5C4769147038}"/>
              </a:ext>
            </a:extLst>
          </p:cNvPr>
          <p:cNvSpPr/>
          <p:nvPr/>
        </p:nvSpPr>
        <p:spPr>
          <a:xfrm>
            <a:off x="2843808" y="3996353"/>
            <a:ext cx="3960440" cy="584775"/>
          </a:xfrm>
          <a:prstGeom prst="rect">
            <a:avLst/>
          </a:prstGeom>
          <a:solidFill>
            <a:srgbClr val="FF3B3B"/>
          </a:solidFill>
          <a:ln>
            <a:solidFill>
              <a:srgbClr val="FF3B3B"/>
            </a:solidFill>
          </a:ln>
        </p:spPr>
        <p:txBody>
          <a:bodyPr wrap="square">
            <a:spAutoFit/>
          </a:bodyPr>
          <a:lstStyle/>
          <a:p>
            <a:pPr algn="ctr"/>
            <a:r>
              <a:rPr lang="zh-CN" altLang="en-US" sz="3200" b="1" dirty="0">
                <a:solidFill>
                  <a:srgbClr val="FFFFFF"/>
                </a:solidFill>
                <a:latin typeface="微软雅黑" panose="020B0503020204020204" pitchFamily="34" charset="-122"/>
                <a:ea typeface="微软雅黑" panose="020B0503020204020204" pitchFamily="34" charset="-122"/>
              </a:rPr>
              <a:t>奖励丰厚，机会难得</a:t>
            </a:r>
            <a:endParaRPr lang="zh-CN" altLang="en-US" dirty="0"/>
          </a:p>
        </p:txBody>
      </p:sp>
    </p:spTree>
    <p:extLst>
      <p:ext uri="{BB962C8B-B14F-4D97-AF65-F5344CB8AC3E}">
        <p14:creationId xmlns:p14="http://schemas.microsoft.com/office/powerpoint/2010/main" val="124429570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3E23CE-28DD-41B9-BCB1-B870FE233B83}"/>
              </a:ext>
            </a:extLst>
          </p:cNvPr>
          <p:cNvSpPr>
            <a:spLocks noGrp="1"/>
          </p:cNvSpPr>
          <p:nvPr>
            <p:ph type="title"/>
          </p:nvPr>
        </p:nvSpPr>
        <p:spPr/>
        <p:txBody>
          <a:bodyPr/>
          <a:lstStyle/>
          <a:p>
            <a:r>
              <a:rPr lang="zh-CN" altLang="en-US" dirty="0"/>
              <a:t>快速加入</a:t>
            </a:r>
          </a:p>
        </p:txBody>
      </p:sp>
      <p:pic>
        <p:nvPicPr>
          <p:cNvPr id="4" name="图片 3">
            <a:extLst>
              <a:ext uri="{FF2B5EF4-FFF2-40B4-BE49-F238E27FC236}">
                <a16:creationId xmlns:a16="http://schemas.microsoft.com/office/drawing/2014/main" id="{435391B6-0033-4C2A-907C-75F0F744BFAF}"/>
              </a:ext>
            </a:extLst>
          </p:cNvPr>
          <p:cNvPicPr>
            <a:picLocks noChangeAspect="1"/>
          </p:cNvPicPr>
          <p:nvPr/>
        </p:nvPicPr>
        <p:blipFill>
          <a:blip r:embed="rId2"/>
          <a:stretch>
            <a:fillRect/>
          </a:stretch>
        </p:blipFill>
        <p:spPr>
          <a:xfrm>
            <a:off x="899592" y="2060848"/>
            <a:ext cx="7096125" cy="3276600"/>
          </a:xfrm>
          <a:prstGeom prst="rect">
            <a:avLst/>
          </a:prstGeom>
        </p:spPr>
      </p:pic>
    </p:spTree>
    <p:extLst>
      <p:ext uri="{BB962C8B-B14F-4D97-AF65-F5344CB8AC3E}">
        <p14:creationId xmlns:p14="http://schemas.microsoft.com/office/powerpoint/2010/main" val="108384186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B62B33-243E-4402-99D4-2781B878E146}"/>
              </a:ext>
            </a:extLst>
          </p:cNvPr>
          <p:cNvSpPr>
            <a:spLocks noGrp="1"/>
          </p:cNvSpPr>
          <p:nvPr>
            <p:ph type="title"/>
          </p:nvPr>
        </p:nvSpPr>
        <p:spPr/>
        <p:txBody>
          <a:bodyPr/>
          <a:lstStyle/>
          <a:p>
            <a:r>
              <a:rPr lang="zh-CN" altLang="en-US" dirty="0"/>
              <a:t>比赛概况</a:t>
            </a:r>
          </a:p>
        </p:txBody>
      </p:sp>
      <p:sp>
        <p:nvSpPr>
          <p:cNvPr id="3" name="内容占位符 2">
            <a:extLst>
              <a:ext uri="{FF2B5EF4-FFF2-40B4-BE49-F238E27FC236}">
                <a16:creationId xmlns:a16="http://schemas.microsoft.com/office/drawing/2014/main" id="{275735B9-21D7-4C97-8177-AB9F306B00AE}"/>
              </a:ext>
            </a:extLst>
          </p:cNvPr>
          <p:cNvSpPr>
            <a:spLocks noGrp="1"/>
          </p:cNvSpPr>
          <p:nvPr>
            <p:ph idx="1"/>
          </p:nvPr>
        </p:nvSpPr>
        <p:spPr>
          <a:xfrm>
            <a:off x="457200" y="1340768"/>
            <a:ext cx="8229600" cy="4646141"/>
          </a:xfrm>
        </p:spPr>
        <p:txBody>
          <a:bodyPr>
            <a:normAutofit/>
          </a:bodyPr>
          <a:lstStyle/>
          <a:p>
            <a:r>
              <a:rPr lang="zh-CN" altLang="en-US" sz="2400" dirty="0"/>
              <a:t>为推动我国基于开源的开放创新生态环境建设，加快面向开源的高校绿色计算人才培养模式变革，</a:t>
            </a:r>
            <a:endParaRPr lang="en-US" altLang="zh-CN" sz="2400" dirty="0"/>
          </a:p>
          <a:p>
            <a:pPr lvl="1"/>
            <a:r>
              <a:rPr lang="zh-CN" altLang="en-US" dirty="0"/>
              <a:t>大力培养实践能力强、创新能力强、具备国际竞争力的信息技术领域高素质“新工科”人才，</a:t>
            </a:r>
            <a:endParaRPr lang="en-US" altLang="zh-CN" dirty="0"/>
          </a:p>
          <a:p>
            <a:pPr lvl="1"/>
            <a:r>
              <a:rPr lang="zh-CN" altLang="en-US" dirty="0">
                <a:solidFill>
                  <a:srgbClr val="FF0000"/>
                </a:solidFill>
              </a:rPr>
              <a:t>教育部高等学校计算机类专业教学指导委员会、教育部高等学校软件工程专业教学指导委员会</a:t>
            </a:r>
            <a:r>
              <a:rPr lang="zh-CN" altLang="en-US" dirty="0"/>
              <a:t>、</a:t>
            </a:r>
            <a:r>
              <a:rPr lang="zh-CN" altLang="en-US" dirty="0">
                <a:solidFill>
                  <a:srgbClr val="FF0000"/>
                </a:solidFill>
              </a:rPr>
              <a:t>全国高等学校计算机教育研究会</a:t>
            </a:r>
            <a:r>
              <a:rPr lang="zh-CN" altLang="en-US" dirty="0"/>
              <a:t>、</a:t>
            </a:r>
            <a:r>
              <a:rPr lang="zh-CN" altLang="en-US" dirty="0">
                <a:solidFill>
                  <a:srgbClr val="FF0000"/>
                </a:solidFill>
              </a:rPr>
              <a:t>绿色计算产业联盟（</a:t>
            </a:r>
            <a:r>
              <a:rPr lang="en-US" altLang="zh-CN" dirty="0">
                <a:solidFill>
                  <a:srgbClr val="FF0000"/>
                </a:solidFill>
              </a:rPr>
              <a:t>GCC</a:t>
            </a:r>
            <a:r>
              <a:rPr lang="zh-CN" altLang="en-US" dirty="0">
                <a:solidFill>
                  <a:srgbClr val="FF0000"/>
                </a:solidFill>
              </a:rPr>
              <a:t>）</a:t>
            </a:r>
            <a:endParaRPr lang="en-US" altLang="zh-CN" dirty="0">
              <a:solidFill>
                <a:srgbClr val="FF0000"/>
              </a:solidFill>
            </a:endParaRPr>
          </a:p>
          <a:p>
            <a:pPr lvl="1"/>
            <a:r>
              <a:rPr lang="zh-CN" altLang="en-US" dirty="0"/>
              <a:t>共同研究决定，于</a:t>
            </a:r>
            <a:r>
              <a:rPr lang="en-US" altLang="zh-CN" dirty="0">
                <a:solidFill>
                  <a:srgbClr val="FF0000"/>
                </a:solidFill>
              </a:rPr>
              <a:t>2018 </a:t>
            </a:r>
            <a:r>
              <a:rPr lang="zh-CN" altLang="en-US" dirty="0">
                <a:solidFill>
                  <a:srgbClr val="FF0000"/>
                </a:solidFill>
              </a:rPr>
              <a:t>年</a:t>
            </a:r>
            <a:r>
              <a:rPr lang="en-US" altLang="zh-CN" dirty="0">
                <a:solidFill>
                  <a:srgbClr val="FF0000"/>
                </a:solidFill>
              </a:rPr>
              <a:t>9 </a:t>
            </a:r>
            <a:r>
              <a:rPr lang="zh-CN" altLang="en-US" dirty="0">
                <a:solidFill>
                  <a:srgbClr val="FF0000"/>
                </a:solidFill>
              </a:rPr>
              <a:t>月</a:t>
            </a:r>
            <a:r>
              <a:rPr lang="en-US" altLang="zh-CN" dirty="0">
                <a:solidFill>
                  <a:srgbClr val="FF0000"/>
                </a:solidFill>
              </a:rPr>
              <a:t>10 </a:t>
            </a:r>
            <a:r>
              <a:rPr lang="zh-CN" altLang="en-US" dirty="0">
                <a:solidFill>
                  <a:srgbClr val="FF0000"/>
                </a:solidFill>
              </a:rPr>
              <a:t>日</a:t>
            </a:r>
            <a:r>
              <a:rPr lang="zh-CN" altLang="en-US" dirty="0"/>
              <a:t>起举办第一届全国高校绿色计算大赛</a:t>
            </a:r>
          </a:p>
        </p:txBody>
      </p:sp>
    </p:spTree>
    <p:extLst>
      <p:ext uri="{BB962C8B-B14F-4D97-AF65-F5344CB8AC3E}">
        <p14:creationId xmlns:p14="http://schemas.microsoft.com/office/powerpoint/2010/main" val="55762074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D1B3E3C-AE5E-43DE-AC65-E3B402ADD2BA}"/>
              </a:ext>
            </a:extLst>
          </p:cNvPr>
          <p:cNvPicPr>
            <a:picLocks noChangeAspect="1"/>
          </p:cNvPicPr>
          <p:nvPr/>
        </p:nvPicPr>
        <p:blipFill>
          <a:blip r:embed="rId2"/>
          <a:stretch>
            <a:fillRect/>
          </a:stretch>
        </p:blipFill>
        <p:spPr>
          <a:xfrm>
            <a:off x="0" y="797655"/>
            <a:ext cx="9144000" cy="5262690"/>
          </a:xfrm>
          <a:prstGeom prst="rect">
            <a:avLst/>
          </a:prstGeom>
        </p:spPr>
      </p:pic>
    </p:spTree>
    <p:extLst>
      <p:ext uri="{BB962C8B-B14F-4D97-AF65-F5344CB8AC3E}">
        <p14:creationId xmlns:p14="http://schemas.microsoft.com/office/powerpoint/2010/main" val="273493034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E95FCDC-B979-4AA3-B3EB-7E3F096F0CC9}"/>
              </a:ext>
            </a:extLst>
          </p:cNvPr>
          <p:cNvGrpSpPr/>
          <p:nvPr/>
        </p:nvGrpSpPr>
        <p:grpSpPr>
          <a:xfrm>
            <a:off x="1002889" y="157317"/>
            <a:ext cx="8003457" cy="2615381"/>
            <a:chOff x="167149" y="235974"/>
            <a:chExt cx="8003457" cy="2615381"/>
          </a:xfrm>
        </p:grpSpPr>
        <p:sp>
          <p:nvSpPr>
            <p:cNvPr id="7" name="矩形 6">
              <a:extLst>
                <a:ext uri="{FF2B5EF4-FFF2-40B4-BE49-F238E27FC236}">
                  <a16:creationId xmlns:a16="http://schemas.microsoft.com/office/drawing/2014/main" id="{12ED9F3C-FFCF-4575-8384-4365DB3AB875}"/>
                </a:ext>
              </a:extLst>
            </p:cNvPr>
            <p:cNvSpPr/>
            <p:nvPr/>
          </p:nvSpPr>
          <p:spPr>
            <a:xfrm>
              <a:off x="167149" y="235974"/>
              <a:ext cx="8003457" cy="261538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40C4F101-3788-44F8-B916-E4B1E5C43146}"/>
                </a:ext>
              </a:extLst>
            </p:cNvPr>
            <p:cNvGrpSpPr/>
            <p:nvPr/>
          </p:nvGrpSpPr>
          <p:grpSpPr>
            <a:xfrm>
              <a:off x="216309" y="334296"/>
              <a:ext cx="7796982" cy="2438401"/>
              <a:chOff x="177791" y="363793"/>
              <a:chExt cx="7957813" cy="2536724"/>
            </a:xfrm>
          </p:grpSpPr>
          <p:pic>
            <p:nvPicPr>
              <p:cNvPr id="2" name="图片 1">
                <a:extLst>
                  <a:ext uri="{FF2B5EF4-FFF2-40B4-BE49-F238E27FC236}">
                    <a16:creationId xmlns:a16="http://schemas.microsoft.com/office/drawing/2014/main" id="{4C14E546-122C-4CD5-A104-790CDFE9F289}"/>
                  </a:ext>
                </a:extLst>
              </p:cNvPr>
              <p:cNvPicPr>
                <a:picLocks noChangeAspect="1"/>
              </p:cNvPicPr>
              <p:nvPr/>
            </p:nvPicPr>
            <p:blipFill>
              <a:blip r:embed="rId2"/>
              <a:stretch>
                <a:fillRect/>
              </a:stretch>
            </p:blipFill>
            <p:spPr>
              <a:xfrm>
                <a:off x="177791" y="363793"/>
                <a:ext cx="3424129" cy="2536724"/>
              </a:xfrm>
              <a:prstGeom prst="rect">
                <a:avLst/>
              </a:prstGeom>
            </p:spPr>
          </p:pic>
          <p:pic>
            <p:nvPicPr>
              <p:cNvPr id="5" name="图片 4">
                <a:extLst>
                  <a:ext uri="{FF2B5EF4-FFF2-40B4-BE49-F238E27FC236}">
                    <a16:creationId xmlns:a16="http://schemas.microsoft.com/office/drawing/2014/main" id="{C0854DD6-DE88-41C9-895A-C3D19AB75653}"/>
                  </a:ext>
                </a:extLst>
              </p:cNvPr>
              <p:cNvPicPr>
                <a:picLocks noChangeAspect="1"/>
              </p:cNvPicPr>
              <p:nvPr/>
            </p:nvPicPr>
            <p:blipFill>
              <a:blip r:embed="rId3"/>
              <a:stretch>
                <a:fillRect/>
              </a:stretch>
            </p:blipFill>
            <p:spPr>
              <a:xfrm>
                <a:off x="4239984" y="363793"/>
                <a:ext cx="3895620" cy="2203040"/>
              </a:xfrm>
              <a:prstGeom prst="rect">
                <a:avLst/>
              </a:prstGeom>
            </p:spPr>
          </p:pic>
        </p:grpSp>
      </p:grpSp>
      <p:grpSp>
        <p:nvGrpSpPr>
          <p:cNvPr id="11" name="组合 10">
            <a:extLst>
              <a:ext uri="{FF2B5EF4-FFF2-40B4-BE49-F238E27FC236}">
                <a16:creationId xmlns:a16="http://schemas.microsoft.com/office/drawing/2014/main" id="{70AAACE1-22A6-4303-96A3-2EB8A6578DD2}"/>
              </a:ext>
            </a:extLst>
          </p:cNvPr>
          <p:cNvGrpSpPr/>
          <p:nvPr/>
        </p:nvGrpSpPr>
        <p:grpSpPr>
          <a:xfrm>
            <a:off x="1002888" y="2890684"/>
            <a:ext cx="8003457" cy="3849327"/>
            <a:chOff x="304800" y="3008673"/>
            <a:chExt cx="8003457" cy="3849327"/>
          </a:xfrm>
        </p:grpSpPr>
        <p:sp>
          <p:nvSpPr>
            <p:cNvPr id="10" name="矩形 9">
              <a:extLst>
                <a:ext uri="{FF2B5EF4-FFF2-40B4-BE49-F238E27FC236}">
                  <a16:creationId xmlns:a16="http://schemas.microsoft.com/office/drawing/2014/main" id="{EA26446E-1824-4DB7-9F1E-AB4632A53035}"/>
                </a:ext>
              </a:extLst>
            </p:cNvPr>
            <p:cNvSpPr/>
            <p:nvPr/>
          </p:nvSpPr>
          <p:spPr>
            <a:xfrm>
              <a:off x="304800" y="3008673"/>
              <a:ext cx="8003457" cy="38493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8E761DDE-076C-4985-9CCA-FF474694629F}"/>
                </a:ext>
              </a:extLst>
            </p:cNvPr>
            <p:cNvPicPr>
              <a:picLocks noChangeAspect="1"/>
            </p:cNvPicPr>
            <p:nvPr/>
          </p:nvPicPr>
          <p:blipFill>
            <a:blip r:embed="rId4"/>
            <a:stretch>
              <a:fillRect/>
            </a:stretch>
          </p:blipFill>
          <p:spPr>
            <a:xfrm>
              <a:off x="344129" y="3087331"/>
              <a:ext cx="4893666" cy="3672348"/>
            </a:xfrm>
            <a:prstGeom prst="rect">
              <a:avLst/>
            </a:prstGeom>
            <a:effectLst/>
          </p:spPr>
        </p:pic>
        <p:pic>
          <p:nvPicPr>
            <p:cNvPr id="9" name="图片 8">
              <a:extLst>
                <a:ext uri="{FF2B5EF4-FFF2-40B4-BE49-F238E27FC236}">
                  <a16:creationId xmlns:a16="http://schemas.microsoft.com/office/drawing/2014/main" id="{181A7B2E-92D4-4BBB-B3A7-4F002E1B3550}"/>
                </a:ext>
              </a:extLst>
            </p:cNvPr>
            <p:cNvPicPr>
              <a:picLocks noChangeAspect="1"/>
            </p:cNvPicPr>
            <p:nvPr/>
          </p:nvPicPr>
          <p:blipFill>
            <a:blip r:embed="rId5"/>
            <a:stretch>
              <a:fillRect/>
            </a:stretch>
          </p:blipFill>
          <p:spPr>
            <a:xfrm>
              <a:off x="5897555" y="3087331"/>
              <a:ext cx="2223892" cy="3672348"/>
            </a:xfrm>
            <a:prstGeom prst="rect">
              <a:avLst/>
            </a:prstGeom>
          </p:spPr>
        </p:pic>
      </p:grpSp>
      <p:sp>
        <p:nvSpPr>
          <p:cNvPr id="12" name="文本框 11">
            <a:extLst>
              <a:ext uri="{FF2B5EF4-FFF2-40B4-BE49-F238E27FC236}">
                <a16:creationId xmlns:a16="http://schemas.microsoft.com/office/drawing/2014/main" id="{5D9F468B-A711-4998-AF5D-4C848111D77D}"/>
              </a:ext>
            </a:extLst>
          </p:cNvPr>
          <p:cNvSpPr txBox="1"/>
          <p:nvPr/>
        </p:nvSpPr>
        <p:spPr>
          <a:xfrm>
            <a:off x="136653" y="157317"/>
            <a:ext cx="551325" cy="2062103"/>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rPr>
              <a:t>大赛组织</a:t>
            </a:r>
          </a:p>
        </p:txBody>
      </p:sp>
    </p:spTree>
    <p:extLst>
      <p:ext uri="{BB962C8B-B14F-4D97-AF65-F5344CB8AC3E}">
        <p14:creationId xmlns:p14="http://schemas.microsoft.com/office/powerpoint/2010/main" val="351214352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1E1486-0C94-420D-9253-629FC1C5ACF1}"/>
              </a:ext>
            </a:extLst>
          </p:cNvPr>
          <p:cNvSpPr>
            <a:spLocks noGrp="1"/>
          </p:cNvSpPr>
          <p:nvPr>
            <p:ph type="title"/>
          </p:nvPr>
        </p:nvSpPr>
        <p:spPr>
          <a:xfrm>
            <a:off x="453658" y="260648"/>
            <a:ext cx="8229600" cy="882798"/>
          </a:xfrm>
        </p:spPr>
        <p:txBody>
          <a:bodyPr/>
          <a:lstStyle/>
          <a:p>
            <a:r>
              <a:rPr lang="zh-CN" altLang="en-US" dirty="0"/>
              <a:t>赛事安排</a:t>
            </a:r>
          </a:p>
        </p:txBody>
      </p:sp>
      <p:sp>
        <p:nvSpPr>
          <p:cNvPr id="3" name="内容占位符 2">
            <a:extLst>
              <a:ext uri="{FF2B5EF4-FFF2-40B4-BE49-F238E27FC236}">
                <a16:creationId xmlns:a16="http://schemas.microsoft.com/office/drawing/2014/main" id="{CDF1D7E6-4EBD-4B27-9644-D0D84C9B3466}"/>
              </a:ext>
            </a:extLst>
          </p:cNvPr>
          <p:cNvSpPr>
            <a:spLocks noGrp="1"/>
          </p:cNvSpPr>
          <p:nvPr>
            <p:ph idx="1"/>
          </p:nvPr>
        </p:nvSpPr>
        <p:spPr>
          <a:xfrm>
            <a:off x="457200" y="1340768"/>
            <a:ext cx="8229600" cy="4646141"/>
          </a:xfrm>
        </p:spPr>
        <p:txBody>
          <a:bodyPr/>
          <a:lstStyle/>
          <a:p>
            <a:pPr>
              <a:spcAft>
                <a:spcPts val="300"/>
              </a:spcAft>
            </a:pPr>
            <a:r>
              <a:rPr lang="zh-CN" altLang="en-US" sz="2400" dirty="0"/>
              <a:t>大赛分为两个组别：</a:t>
            </a:r>
            <a:r>
              <a:rPr lang="zh-CN" altLang="en-US" sz="2400" dirty="0">
                <a:solidFill>
                  <a:srgbClr val="FF0000"/>
                </a:solidFill>
              </a:rPr>
              <a:t>项目挑战组</a:t>
            </a:r>
            <a:r>
              <a:rPr lang="zh-CN" altLang="en-US" sz="2400" dirty="0"/>
              <a:t>和</a:t>
            </a:r>
            <a:r>
              <a:rPr lang="zh-CN" altLang="en-US" sz="2400" dirty="0">
                <a:solidFill>
                  <a:srgbClr val="FF0000"/>
                </a:solidFill>
              </a:rPr>
              <a:t>开源标注组</a:t>
            </a:r>
            <a:endParaRPr lang="en-US" altLang="zh-CN" sz="2400" dirty="0">
              <a:solidFill>
                <a:srgbClr val="FF0000"/>
              </a:solidFill>
            </a:endParaRPr>
          </a:p>
          <a:p>
            <a:pPr>
              <a:spcAft>
                <a:spcPts val="300"/>
              </a:spcAft>
            </a:pPr>
            <a:r>
              <a:rPr lang="zh-CN" altLang="en-US" sz="2400" dirty="0">
                <a:solidFill>
                  <a:srgbClr val="FF0000"/>
                </a:solidFill>
              </a:rPr>
              <a:t>项目挑战组</a:t>
            </a:r>
            <a:endParaRPr lang="en-US" altLang="zh-CN" sz="2400" dirty="0">
              <a:solidFill>
                <a:srgbClr val="FF0000"/>
              </a:solidFill>
            </a:endParaRPr>
          </a:p>
          <a:p>
            <a:pPr lvl="1">
              <a:spcAft>
                <a:spcPts val="300"/>
              </a:spcAft>
            </a:pPr>
            <a:r>
              <a:rPr lang="zh-CN" altLang="en-US" sz="2000" dirty="0">
                <a:solidFill>
                  <a:srgbClr val="FF0000"/>
                </a:solidFill>
              </a:rPr>
              <a:t>项目挑战组目标</a:t>
            </a:r>
          </a:p>
          <a:p>
            <a:pPr lvl="2">
              <a:spcAft>
                <a:spcPts val="300"/>
              </a:spcAft>
            </a:pPr>
            <a:r>
              <a:rPr lang="zh-CN" altLang="en-US" sz="1800" dirty="0"/>
              <a:t>本竞赛主要考察参赛者的问题分析、数据处理、算法设计、功能实现等综合能力，积累的开发数据和人才数据将以恰当形式提供给学术界和产业界，实现产学研共赢</a:t>
            </a:r>
          </a:p>
          <a:p>
            <a:pPr lvl="1">
              <a:spcAft>
                <a:spcPts val="300"/>
              </a:spcAft>
            </a:pPr>
            <a:r>
              <a:rPr lang="zh-CN" altLang="en-US" sz="2000" dirty="0">
                <a:solidFill>
                  <a:srgbClr val="FF0000"/>
                </a:solidFill>
              </a:rPr>
              <a:t>参赛方式：</a:t>
            </a:r>
            <a:endParaRPr lang="en-US" altLang="zh-CN" sz="2000" dirty="0">
              <a:solidFill>
                <a:srgbClr val="FF0000"/>
              </a:solidFill>
            </a:endParaRPr>
          </a:p>
          <a:p>
            <a:pPr lvl="2">
              <a:spcAft>
                <a:spcPts val="300"/>
              </a:spcAft>
            </a:pPr>
            <a:r>
              <a:rPr lang="zh-CN" altLang="en-US" sz="1800" dirty="0"/>
              <a:t>小组赛，各参赛小组由</a:t>
            </a:r>
            <a:r>
              <a:rPr lang="en-US" altLang="zh-CN" sz="1800" dirty="0"/>
              <a:t>1 </a:t>
            </a:r>
            <a:r>
              <a:rPr lang="zh-CN" altLang="en-US" sz="1800" dirty="0"/>
              <a:t>名指导教师和若干名学生组成（每组学生人数不超过</a:t>
            </a:r>
            <a:r>
              <a:rPr lang="en-US" altLang="zh-CN" sz="1800" dirty="0"/>
              <a:t>5 </a:t>
            </a:r>
            <a:r>
              <a:rPr lang="zh-CN" altLang="en-US" sz="1800" dirty="0"/>
              <a:t>人）</a:t>
            </a:r>
          </a:p>
          <a:p>
            <a:pPr lvl="1">
              <a:spcAft>
                <a:spcPts val="300"/>
              </a:spcAft>
            </a:pPr>
            <a:r>
              <a:rPr lang="zh-CN" altLang="en-US" sz="2000" dirty="0">
                <a:solidFill>
                  <a:srgbClr val="FF0000"/>
                </a:solidFill>
              </a:rPr>
              <a:t>参赛任务：</a:t>
            </a:r>
            <a:endParaRPr lang="en-US" altLang="zh-CN" sz="2000" dirty="0">
              <a:solidFill>
                <a:srgbClr val="FF0000"/>
              </a:solidFill>
            </a:endParaRPr>
          </a:p>
          <a:p>
            <a:pPr lvl="2">
              <a:spcAft>
                <a:spcPts val="300"/>
              </a:spcAft>
            </a:pPr>
            <a:r>
              <a:rPr lang="zh-CN" altLang="en-US" sz="1800" dirty="0"/>
              <a:t>在给定时间内</a:t>
            </a:r>
            <a:r>
              <a:rPr lang="zh-CN" altLang="en-US" sz="1800" dirty="0">
                <a:solidFill>
                  <a:srgbClr val="FF3B3B"/>
                </a:solidFill>
              </a:rPr>
              <a:t>完成指定任务的开发、优化或代码补全</a:t>
            </a:r>
            <a:r>
              <a:rPr lang="zh-CN" altLang="en-US" sz="1800" dirty="0"/>
              <a:t>，任务类型包括</a:t>
            </a:r>
            <a:r>
              <a:rPr lang="zh-CN" altLang="en-US" sz="1800" dirty="0">
                <a:solidFill>
                  <a:srgbClr val="FF3B3B"/>
                </a:solidFill>
              </a:rPr>
              <a:t>基础算法、综合应用、数据分析</a:t>
            </a:r>
            <a:r>
              <a:rPr lang="zh-CN" altLang="en-US" sz="1800" dirty="0"/>
              <a:t>等，以在线编程形式完成；组内成员分别独立参赛，指导老师可以对组内成员给以指导</a:t>
            </a:r>
          </a:p>
        </p:txBody>
      </p:sp>
    </p:spTree>
    <p:extLst>
      <p:ext uri="{BB962C8B-B14F-4D97-AF65-F5344CB8AC3E}">
        <p14:creationId xmlns:p14="http://schemas.microsoft.com/office/powerpoint/2010/main" val="186845354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BABF37-526A-4262-B068-177F3EE6AD58}"/>
              </a:ext>
            </a:extLst>
          </p:cNvPr>
          <p:cNvSpPr>
            <a:spLocks noGrp="1"/>
          </p:cNvSpPr>
          <p:nvPr>
            <p:ph type="title"/>
          </p:nvPr>
        </p:nvSpPr>
        <p:spPr/>
        <p:txBody>
          <a:bodyPr/>
          <a:lstStyle/>
          <a:p>
            <a:r>
              <a:rPr lang="zh-CN" altLang="en-US" dirty="0"/>
              <a:t>赛事安排</a:t>
            </a:r>
          </a:p>
        </p:txBody>
      </p:sp>
      <p:sp>
        <p:nvSpPr>
          <p:cNvPr id="3" name="内容占位符 2">
            <a:extLst>
              <a:ext uri="{FF2B5EF4-FFF2-40B4-BE49-F238E27FC236}">
                <a16:creationId xmlns:a16="http://schemas.microsoft.com/office/drawing/2014/main" id="{2E14B3F2-CEC6-4A2A-A6D1-C6542CB4911C}"/>
              </a:ext>
            </a:extLst>
          </p:cNvPr>
          <p:cNvSpPr>
            <a:spLocks noGrp="1"/>
          </p:cNvSpPr>
          <p:nvPr>
            <p:ph idx="1"/>
          </p:nvPr>
        </p:nvSpPr>
        <p:spPr>
          <a:xfrm>
            <a:off x="457200" y="1340768"/>
            <a:ext cx="8229600" cy="4646141"/>
          </a:xfrm>
        </p:spPr>
        <p:txBody>
          <a:bodyPr/>
          <a:lstStyle/>
          <a:p>
            <a:pPr lvl="1">
              <a:spcAft>
                <a:spcPts val="0"/>
              </a:spcAft>
            </a:pPr>
            <a:r>
              <a:rPr lang="zh-CN" altLang="en-US" sz="2000" dirty="0">
                <a:solidFill>
                  <a:srgbClr val="FF0000"/>
                </a:solidFill>
              </a:rPr>
              <a:t>评分标准：</a:t>
            </a:r>
            <a:endParaRPr lang="en-US" altLang="zh-CN" sz="2000" dirty="0">
              <a:solidFill>
                <a:srgbClr val="FF0000"/>
              </a:solidFill>
            </a:endParaRPr>
          </a:p>
          <a:p>
            <a:pPr lvl="2">
              <a:spcAft>
                <a:spcPts val="0"/>
              </a:spcAft>
            </a:pPr>
            <a:r>
              <a:rPr lang="zh-CN" altLang="en-US" sz="1800" dirty="0"/>
              <a:t>对于每项开发任务，在有效时间内通过测试即得分，得分相同则耗时短者获胜；各组成员分别计成绩，小组在每个关卡的得分取组内成员在该关卡的最好成绩，最终所有关卡加和得到本小组项目挑战赛的成绩</a:t>
            </a:r>
          </a:p>
          <a:p>
            <a:pPr lvl="1">
              <a:spcAft>
                <a:spcPts val="0"/>
              </a:spcAft>
            </a:pPr>
            <a:r>
              <a:rPr lang="zh-CN" altLang="en-US" sz="2000" dirty="0">
                <a:solidFill>
                  <a:srgbClr val="FF0000"/>
                </a:solidFill>
              </a:rPr>
              <a:t>竞赛网站：</a:t>
            </a:r>
            <a:endParaRPr lang="en-US" altLang="zh-CN" sz="2000" dirty="0">
              <a:solidFill>
                <a:srgbClr val="FF0000"/>
              </a:solidFill>
            </a:endParaRPr>
          </a:p>
          <a:p>
            <a:pPr lvl="2">
              <a:spcAft>
                <a:spcPts val="0"/>
              </a:spcAft>
            </a:pPr>
            <a:r>
              <a:rPr lang="en-US" altLang="zh-CN" sz="1800" dirty="0"/>
              <a:t>https://trustie.educoder.net/competitions/gcc-dev-2018</a:t>
            </a:r>
            <a:endParaRPr lang="zh-CN" altLang="en-US" sz="1800" dirty="0"/>
          </a:p>
        </p:txBody>
      </p:sp>
      <p:pic>
        <p:nvPicPr>
          <p:cNvPr id="4" name="图片 3">
            <a:extLst>
              <a:ext uri="{FF2B5EF4-FFF2-40B4-BE49-F238E27FC236}">
                <a16:creationId xmlns:a16="http://schemas.microsoft.com/office/drawing/2014/main" id="{69780CA4-D5DE-4DB3-9152-B4F6B3070102}"/>
              </a:ext>
            </a:extLst>
          </p:cNvPr>
          <p:cNvPicPr>
            <a:picLocks noChangeAspect="1"/>
          </p:cNvPicPr>
          <p:nvPr/>
        </p:nvPicPr>
        <p:blipFill>
          <a:blip r:embed="rId2"/>
          <a:stretch>
            <a:fillRect/>
          </a:stretch>
        </p:blipFill>
        <p:spPr>
          <a:xfrm>
            <a:off x="457200" y="3481986"/>
            <a:ext cx="5760640" cy="2485901"/>
          </a:xfrm>
          <a:prstGeom prst="rect">
            <a:avLst/>
          </a:prstGeom>
        </p:spPr>
      </p:pic>
      <p:pic>
        <p:nvPicPr>
          <p:cNvPr id="5" name="图片 4">
            <a:extLst>
              <a:ext uri="{FF2B5EF4-FFF2-40B4-BE49-F238E27FC236}">
                <a16:creationId xmlns:a16="http://schemas.microsoft.com/office/drawing/2014/main" id="{5D847489-51B3-4095-85B5-ED653BA1BB2D}"/>
              </a:ext>
            </a:extLst>
          </p:cNvPr>
          <p:cNvPicPr>
            <a:picLocks noChangeAspect="1"/>
          </p:cNvPicPr>
          <p:nvPr/>
        </p:nvPicPr>
        <p:blipFill rotWithShape="1">
          <a:blip r:embed="rId3"/>
          <a:srcRect l="61886"/>
          <a:stretch/>
        </p:blipFill>
        <p:spPr>
          <a:xfrm>
            <a:off x="6309012" y="3739104"/>
            <a:ext cx="1648185" cy="1504950"/>
          </a:xfrm>
          <a:prstGeom prst="rect">
            <a:avLst/>
          </a:prstGeom>
        </p:spPr>
      </p:pic>
      <p:pic>
        <p:nvPicPr>
          <p:cNvPr id="6" name="图片 5">
            <a:extLst>
              <a:ext uri="{FF2B5EF4-FFF2-40B4-BE49-F238E27FC236}">
                <a16:creationId xmlns:a16="http://schemas.microsoft.com/office/drawing/2014/main" id="{518CDCDF-CC43-485A-A577-397866700505}"/>
              </a:ext>
            </a:extLst>
          </p:cNvPr>
          <p:cNvPicPr>
            <a:picLocks noChangeAspect="1"/>
          </p:cNvPicPr>
          <p:nvPr/>
        </p:nvPicPr>
        <p:blipFill rotWithShape="1">
          <a:blip r:embed="rId3"/>
          <a:srcRect r="75022"/>
          <a:stretch/>
        </p:blipFill>
        <p:spPr>
          <a:xfrm>
            <a:off x="7800652" y="3735685"/>
            <a:ext cx="1080120" cy="1504950"/>
          </a:xfrm>
          <a:prstGeom prst="rect">
            <a:avLst/>
          </a:prstGeom>
        </p:spPr>
      </p:pic>
    </p:spTree>
    <p:extLst>
      <p:ext uri="{BB962C8B-B14F-4D97-AF65-F5344CB8AC3E}">
        <p14:creationId xmlns:p14="http://schemas.microsoft.com/office/powerpoint/2010/main" val="426855121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08E24F00-6BB4-4183-84D7-2935CF27F2B3}"/>
              </a:ext>
            </a:extLst>
          </p:cNvPr>
          <p:cNvGrpSpPr/>
          <p:nvPr/>
        </p:nvGrpSpPr>
        <p:grpSpPr>
          <a:xfrm>
            <a:off x="0" y="2612424"/>
            <a:ext cx="9144000" cy="4287864"/>
            <a:chOff x="0" y="2612424"/>
            <a:chExt cx="9144000" cy="4287864"/>
          </a:xfrm>
        </p:grpSpPr>
        <p:pic>
          <p:nvPicPr>
            <p:cNvPr id="19" name="图片 18">
              <a:extLst>
                <a:ext uri="{FF2B5EF4-FFF2-40B4-BE49-F238E27FC236}">
                  <a16:creationId xmlns:a16="http://schemas.microsoft.com/office/drawing/2014/main" id="{38DBC81F-BF28-4710-8F3E-2A02D7C89DBB}"/>
                </a:ext>
              </a:extLst>
            </p:cNvPr>
            <p:cNvPicPr>
              <a:picLocks noChangeAspect="1"/>
            </p:cNvPicPr>
            <p:nvPr/>
          </p:nvPicPr>
          <p:blipFill>
            <a:blip r:embed="rId2"/>
            <a:stretch>
              <a:fillRect/>
            </a:stretch>
          </p:blipFill>
          <p:spPr>
            <a:xfrm>
              <a:off x="0" y="2612424"/>
              <a:ext cx="9144000" cy="4287864"/>
            </a:xfrm>
            <a:prstGeom prst="rect">
              <a:avLst/>
            </a:prstGeom>
          </p:spPr>
        </p:pic>
        <p:cxnSp>
          <p:nvCxnSpPr>
            <p:cNvPr id="16" name="直接连接符 15">
              <a:extLst>
                <a:ext uri="{FF2B5EF4-FFF2-40B4-BE49-F238E27FC236}">
                  <a16:creationId xmlns:a16="http://schemas.microsoft.com/office/drawing/2014/main" id="{A1B9FD96-3B5B-43D6-A801-04E7DBDF69FA}"/>
                </a:ext>
              </a:extLst>
            </p:cNvPr>
            <p:cNvCxnSpPr>
              <a:cxnSpLocks/>
            </p:cNvCxnSpPr>
            <p:nvPr/>
          </p:nvCxnSpPr>
          <p:spPr>
            <a:xfrm>
              <a:off x="835743" y="4680513"/>
              <a:ext cx="74823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EC266AFB-8278-4376-9C37-91526D2219D8}"/>
                </a:ext>
              </a:extLst>
            </p:cNvPr>
            <p:cNvCxnSpPr>
              <a:cxnSpLocks/>
            </p:cNvCxnSpPr>
            <p:nvPr/>
          </p:nvCxnSpPr>
          <p:spPr>
            <a:xfrm>
              <a:off x="830829" y="4960732"/>
              <a:ext cx="74823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82FCE85C-7557-46CC-854B-E438D6FF912D}"/>
                </a:ext>
              </a:extLst>
            </p:cNvPr>
            <p:cNvCxnSpPr>
              <a:cxnSpLocks/>
            </p:cNvCxnSpPr>
            <p:nvPr/>
          </p:nvCxnSpPr>
          <p:spPr>
            <a:xfrm>
              <a:off x="830824" y="5245868"/>
              <a:ext cx="147975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0" name="图片 19">
            <a:extLst>
              <a:ext uri="{FF2B5EF4-FFF2-40B4-BE49-F238E27FC236}">
                <a16:creationId xmlns:a16="http://schemas.microsoft.com/office/drawing/2014/main" id="{3D337B03-9B37-41A4-8B31-DE9B2D652EB2}"/>
              </a:ext>
            </a:extLst>
          </p:cNvPr>
          <p:cNvPicPr>
            <a:picLocks noChangeAspect="1"/>
          </p:cNvPicPr>
          <p:nvPr/>
        </p:nvPicPr>
        <p:blipFill>
          <a:blip r:embed="rId3"/>
          <a:stretch>
            <a:fillRect/>
          </a:stretch>
        </p:blipFill>
        <p:spPr>
          <a:xfrm>
            <a:off x="0" y="0"/>
            <a:ext cx="9144000" cy="3051139"/>
          </a:xfrm>
          <a:prstGeom prst="rect">
            <a:avLst/>
          </a:prstGeom>
        </p:spPr>
      </p:pic>
    </p:spTree>
    <p:extLst>
      <p:ext uri="{BB962C8B-B14F-4D97-AF65-F5344CB8AC3E}">
        <p14:creationId xmlns:p14="http://schemas.microsoft.com/office/powerpoint/2010/main" val="63485205"/>
      </p:ext>
    </p:extLst>
  </p:cSld>
  <p:clrMapOvr>
    <a:masterClrMapping/>
  </p:clrMapOvr>
  <p:transition>
    <p:wipe dir="r"/>
  </p:transition>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tx1"/>
          </a:solidFill>
          <a:prstDash val="solid"/>
          <a:round/>
          <a:headEnd type="none" w="med" len="med"/>
          <a:tailEnd type="none" w="med" len="med"/>
        </a:ln>
        <a:effectLst/>
      </a:spPr>
      <a:bodyPr rtlCol="0" anchor="ctr"/>
      <a:lstStyle>
        <a:defPPr algn="ctr">
          <a:defRPr dirty="0"/>
        </a:defPPr>
      </a:lstStyle>
    </a:spDef>
    <a:lnDef>
      <a:spPr bwMode="auto">
        <a:solidFill>
          <a:schemeClr val="tx1"/>
        </a:solidFill>
        <a:ln w="19050" cap="flat" cmpd="sng" algn="ctr">
          <a:solidFill>
            <a:schemeClr val="tx1"/>
          </a:solidFill>
          <a:prstDash val="solid"/>
          <a:round/>
          <a:headEnd type="none" w="med" len="med"/>
          <a:tailEnd type="triangle" w="med" len="med"/>
        </a:ln>
        <a:effectLst/>
      </a:spPr>
      <a:bodyPr/>
      <a:lstStyle/>
    </a:lnDef>
    <a:txDef>
      <a:spPr>
        <a:noFill/>
        <a:ln>
          <a:noFill/>
        </a:ln>
      </a:spPr>
      <a:bodyPr wrap="square" rtlCol="0" anchor="ctr" anchorCtr="1">
        <a:noAutofit/>
      </a:bodyPr>
      <a:lstStyle>
        <a:defPPr>
          <a:spcBef>
            <a:spcPts val="0"/>
          </a:spcBef>
          <a:defRPr dirty="0">
            <a:latin typeface="微软雅黑" pitchFamily="34" charset="-122"/>
            <a:ea typeface="微软雅黑" pitchFamily="34" charset="-122"/>
          </a:defRPr>
        </a:defPPr>
      </a:lstStyle>
    </a:tx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32611</TotalTime>
  <Words>663</Words>
  <Application>Microsoft Office PowerPoint</Application>
  <PresentationFormat>全屏显示(4:3)</PresentationFormat>
  <Paragraphs>56</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宋体</vt:lpstr>
      <vt:lpstr>微软雅黑</vt:lpstr>
      <vt:lpstr>Arial</vt:lpstr>
      <vt:lpstr>Garamond</vt:lpstr>
      <vt:lpstr>Times New Roman</vt:lpstr>
      <vt:lpstr>Wingdings</vt:lpstr>
      <vt:lpstr>Edge</vt:lpstr>
      <vt:lpstr>全国高校绿色计算大赛</vt:lpstr>
      <vt:lpstr>大赛海报</vt:lpstr>
      <vt:lpstr>快速加入</vt:lpstr>
      <vt:lpstr>比赛概况</vt:lpstr>
      <vt:lpstr>PowerPoint 演示文稿</vt:lpstr>
      <vt:lpstr>PowerPoint 演示文稿</vt:lpstr>
      <vt:lpstr>赛事安排</vt:lpstr>
      <vt:lpstr>赛事安排</vt:lpstr>
      <vt:lpstr>PowerPoint 演示文稿</vt:lpstr>
      <vt:lpstr>赛事安排</vt:lpstr>
      <vt:lpstr>赛事安排</vt:lpstr>
      <vt:lpstr>PowerPoint 演示文稿</vt:lpstr>
      <vt:lpstr>竞赛时间</vt:lpstr>
      <vt:lpstr>PowerPoint 演示文稿</vt:lpstr>
      <vt:lpstr>PowerPoint 演示文稿</vt:lpstr>
      <vt:lpstr>报名参赛</vt:lpstr>
      <vt:lpstr>报名参赛</vt:lpstr>
      <vt:lpstr>报名参赛</vt:lpstr>
      <vt:lpstr>报名参赛</vt:lpstr>
      <vt:lpstr>PowerPoint 演示文稿</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Processing, Topic Modeling, Neural Text Generation and Ali Xiaomi</dc:title>
  <dc:creator>MC SYSTEM</dc:creator>
  <cp:lastModifiedBy>Xu Yueshen</cp:lastModifiedBy>
  <cp:revision>8604</cp:revision>
  <dcterms:created xsi:type="dcterms:W3CDTF">2006-04-11T12:34:34Z</dcterms:created>
  <dcterms:modified xsi:type="dcterms:W3CDTF">2018-10-14T08:09:27Z</dcterms:modified>
</cp:coreProperties>
</file>